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1" r:id="rId2"/>
  </p:sldMasterIdLst>
  <p:notesMasterIdLst>
    <p:notesMasterId r:id="rId31"/>
  </p:notesMasterIdLst>
  <p:sldIdLst>
    <p:sldId id="257" r:id="rId3"/>
    <p:sldId id="411" r:id="rId4"/>
    <p:sldId id="285" r:id="rId5"/>
    <p:sldId id="363" r:id="rId6"/>
    <p:sldId id="287" r:id="rId7"/>
    <p:sldId id="268" r:id="rId8"/>
    <p:sldId id="359" r:id="rId9"/>
    <p:sldId id="256" r:id="rId10"/>
    <p:sldId id="361" r:id="rId11"/>
    <p:sldId id="360" r:id="rId12"/>
    <p:sldId id="421" r:id="rId13"/>
    <p:sldId id="259" r:id="rId14"/>
    <p:sldId id="417" r:id="rId15"/>
    <p:sldId id="416" r:id="rId16"/>
    <p:sldId id="408" r:id="rId17"/>
    <p:sldId id="384" r:id="rId18"/>
    <p:sldId id="366" r:id="rId19"/>
    <p:sldId id="367" r:id="rId20"/>
    <p:sldId id="370" r:id="rId21"/>
    <p:sldId id="369" r:id="rId22"/>
    <p:sldId id="345" r:id="rId23"/>
    <p:sldId id="378" r:id="rId24"/>
    <p:sldId id="371" r:id="rId25"/>
    <p:sldId id="381" r:id="rId26"/>
    <p:sldId id="382" r:id="rId27"/>
    <p:sldId id="383" r:id="rId28"/>
    <p:sldId id="415" r:id="rId29"/>
    <p:sldId id="327" r:id="rId30"/>
  </p:sldIdLst>
  <p:sldSz cx="24387175"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51785B-653E-0331-40AC-ABD553CEC3B0}" name="Theresa Pfister" initials="TP" userId="S::tpfiste@wested.org::0ea5f5e4-ec8c-4eb3-a337-23b1dcd626c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CAC4"/>
    <a:srgbClr val="FFFFFF"/>
    <a:srgbClr val="0D7887"/>
    <a:srgbClr val="10495B"/>
    <a:srgbClr val="0E556B"/>
    <a:srgbClr val="E7E6E6"/>
    <a:srgbClr val="95C9C4"/>
    <a:srgbClr val="188696"/>
    <a:srgbClr val="003E49"/>
    <a:srgbClr val="0266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1"/>
    <p:restoredTop sz="91889" autoAdjust="0"/>
  </p:normalViewPr>
  <p:slideViewPr>
    <p:cSldViewPr snapToGrid="0">
      <p:cViewPr varScale="1">
        <p:scale>
          <a:sx n="51" d="100"/>
          <a:sy n="51" d="100"/>
        </p:scale>
        <p:origin x="948" y="12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ardo Goodridge" userId="a3199040-793b-4d1f-bf4c-b9541f2922e0" providerId="ADAL" clId="{A41A9270-95E7-4497-A6CC-031291466AE5}"/>
    <pc:docChg chg="delSld">
      <pc:chgData name="Ricardo Goodridge" userId="a3199040-793b-4d1f-bf4c-b9541f2922e0" providerId="ADAL" clId="{A41A9270-95E7-4497-A6CC-031291466AE5}" dt="2024-11-15T22:09:22.814" v="3" actId="47"/>
      <pc:docMkLst>
        <pc:docMk/>
      </pc:docMkLst>
      <pc:sldChg chg="del">
        <pc:chgData name="Ricardo Goodridge" userId="a3199040-793b-4d1f-bf4c-b9541f2922e0" providerId="ADAL" clId="{A41A9270-95E7-4497-A6CC-031291466AE5}" dt="2024-11-15T22:09:22.814" v="3" actId="47"/>
        <pc:sldMkLst>
          <pc:docMk/>
          <pc:sldMk cId="324207751" sldId="372"/>
        </pc:sldMkLst>
      </pc:sldChg>
      <pc:sldChg chg="del">
        <pc:chgData name="Ricardo Goodridge" userId="a3199040-793b-4d1f-bf4c-b9541f2922e0" providerId="ADAL" clId="{A41A9270-95E7-4497-A6CC-031291466AE5}" dt="2024-11-15T22:09:22.814" v="3" actId="47"/>
        <pc:sldMkLst>
          <pc:docMk/>
          <pc:sldMk cId="1665255323" sldId="373"/>
        </pc:sldMkLst>
      </pc:sldChg>
      <pc:sldChg chg="del">
        <pc:chgData name="Ricardo Goodridge" userId="a3199040-793b-4d1f-bf4c-b9541f2922e0" providerId="ADAL" clId="{A41A9270-95E7-4497-A6CC-031291466AE5}" dt="2024-11-15T22:09:22.814" v="3" actId="47"/>
        <pc:sldMkLst>
          <pc:docMk/>
          <pc:sldMk cId="2511877609" sldId="374"/>
        </pc:sldMkLst>
      </pc:sldChg>
      <pc:sldChg chg="del">
        <pc:chgData name="Ricardo Goodridge" userId="a3199040-793b-4d1f-bf4c-b9541f2922e0" providerId="ADAL" clId="{A41A9270-95E7-4497-A6CC-031291466AE5}" dt="2024-11-15T22:09:22.814" v="3" actId="47"/>
        <pc:sldMkLst>
          <pc:docMk/>
          <pc:sldMk cId="1509402359" sldId="375"/>
        </pc:sldMkLst>
      </pc:sldChg>
      <pc:sldChg chg="del">
        <pc:chgData name="Ricardo Goodridge" userId="a3199040-793b-4d1f-bf4c-b9541f2922e0" providerId="ADAL" clId="{A41A9270-95E7-4497-A6CC-031291466AE5}" dt="2024-11-15T22:08:56.088" v="2" actId="47"/>
        <pc:sldMkLst>
          <pc:docMk/>
          <pc:sldMk cId="3628565599" sldId="379"/>
        </pc:sldMkLst>
      </pc:sldChg>
      <pc:sldChg chg="del">
        <pc:chgData name="Ricardo Goodridge" userId="a3199040-793b-4d1f-bf4c-b9541f2922e0" providerId="ADAL" clId="{A41A9270-95E7-4497-A6CC-031291466AE5}" dt="2024-11-15T22:09:22.814" v="3" actId="47"/>
        <pc:sldMkLst>
          <pc:docMk/>
          <pc:sldMk cId="1159983268" sldId="385"/>
        </pc:sldMkLst>
      </pc:sldChg>
      <pc:sldChg chg="del">
        <pc:chgData name="Ricardo Goodridge" userId="a3199040-793b-4d1f-bf4c-b9541f2922e0" providerId="ADAL" clId="{A41A9270-95E7-4497-A6CC-031291466AE5}" dt="2024-11-15T22:09:22.814" v="3" actId="47"/>
        <pc:sldMkLst>
          <pc:docMk/>
          <pc:sldMk cId="1616293658" sldId="388"/>
        </pc:sldMkLst>
      </pc:sldChg>
      <pc:sldChg chg="del">
        <pc:chgData name="Ricardo Goodridge" userId="a3199040-793b-4d1f-bf4c-b9541f2922e0" providerId="ADAL" clId="{A41A9270-95E7-4497-A6CC-031291466AE5}" dt="2024-11-15T22:09:22.814" v="3" actId="47"/>
        <pc:sldMkLst>
          <pc:docMk/>
          <pc:sldMk cId="773461942" sldId="389"/>
        </pc:sldMkLst>
      </pc:sldChg>
      <pc:sldChg chg="del">
        <pc:chgData name="Ricardo Goodridge" userId="a3199040-793b-4d1f-bf4c-b9541f2922e0" providerId="ADAL" clId="{A41A9270-95E7-4497-A6CC-031291466AE5}" dt="2024-11-15T22:08:56.088" v="2" actId="47"/>
        <pc:sldMkLst>
          <pc:docMk/>
          <pc:sldMk cId="638810473" sldId="390"/>
        </pc:sldMkLst>
      </pc:sldChg>
      <pc:sldChg chg="del">
        <pc:chgData name="Ricardo Goodridge" userId="a3199040-793b-4d1f-bf4c-b9541f2922e0" providerId="ADAL" clId="{A41A9270-95E7-4497-A6CC-031291466AE5}" dt="2024-11-15T22:08:56.088" v="2" actId="47"/>
        <pc:sldMkLst>
          <pc:docMk/>
          <pc:sldMk cId="34262904" sldId="391"/>
        </pc:sldMkLst>
      </pc:sldChg>
      <pc:sldChg chg="del">
        <pc:chgData name="Ricardo Goodridge" userId="a3199040-793b-4d1f-bf4c-b9541f2922e0" providerId="ADAL" clId="{A41A9270-95E7-4497-A6CC-031291466AE5}" dt="2024-11-15T22:08:56.088" v="2" actId="47"/>
        <pc:sldMkLst>
          <pc:docMk/>
          <pc:sldMk cId="2012328839" sldId="392"/>
        </pc:sldMkLst>
      </pc:sldChg>
      <pc:sldChg chg="del">
        <pc:chgData name="Ricardo Goodridge" userId="a3199040-793b-4d1f-bf4c-b9541f2922e0" providerId="ADAL" clId="{A41A9270-95E7-4497-A6CC-031291466AE5}" dt="2024-11-15T22:08:56.088" v="2" actId="47"/>
        <pc:sldMkLst>
          <pc:docMk/>
          <pc:sldMk cId="3732806080" sldId="393"/>
        </pc:sldMkLst>
      </pc:sldChg>
      <pc:sldChg chg="del">
        <pc:chgData name="Ricardo Goodridge" userId="a3199040-793b-4d1f-bf4c-b9541f2922e0" providerId="ADAL" clId="{A41A9270-95E7-4497-A6CC-031291466AE5}" dt="2024-11-15T22:09:22.814" v="3" actId="47"/>
        <pc:sldMkLst>
          <pc:docMk/>
          <pc:sldMk cId="1370238940" sldId="394"/>
        </pc:sldMkLst>
      </pc:sldChg>
      <pc:sldChg chg="del">
        <pc:chgData name="Ricardo Goodridge" userId="a3199040-793b-4d1f-bf4c-b9541f2922e0" providerId="ADAL" clId="{A41A9270-95E7-4497-A6CC-031291466AE5}" dt="2024-11-15T22:09:22.814" v="3" actId="47"/>
        <pc:sldMkLst>
          <pc:docMk/>
          <pc:sldMk cId="260664893" sldId="395"/>
        </pc:sldMkLst>
      </pc:sldChg>
      <pc:sldChg chg="del">
        <pc:chgData name="Ricardo Goodridge" userId="a3199040-793b-4d1f-bf4c-b9541f2922e0" providerId="ADAL" clId="{A41A9270-95E7-4497-A6CC-031291466AE5}" dt="2024-11-15T22:09:22.814" v="3" actId="47"/>
        <pc:sldMkLst>
          <pc:docMk/>
          <pc:sldMk cId="94687419" sldId="396"/>
        </pc:sldMkLst>
      </pc:sldChg>
      <pc:sldChg chg="del">
        <pc:chgData name="Ricardo Goodridge" userId="a3199040-793b-4d1f-bf4c-b9541f2922e0" providerId="ADAL" clId="{A41A9270-95E7-4497-A6CC-031291466AE5}" dt="2024-11-15T22:08:56.088" v="2" actId="47"/>
        <pc:sldMkLst>
          <pc:docMk/>
          <pc:sldMk cId="2452385342" sldId="397"/>
        </pc:sldMkLst>
      </pc:sldChg>
      <pc:sldChg chg="del">
        <pc:chgData name="Ricardo Goodridge" userId="a3199040-793b-4d1f-bf4c-b9541f2922e0" providerId="ADAL" clId="{A41A9270-95E7-4497-A6CC-031291466AE5}" dt="2024-11-15T22:09:22.814" v="3" actId="47"/>
        <pc:sldMkLst>
          <pc:docMk/>
          <pc:sldMk cId="1551943498" sldId="398"/>
        </pc:sldMkLst>
      </pc:sldChg>
      <pc:sldChg chg="del">
        <pc:chgData name="Ricardo Goodridge" userId="a3199040-793b-4d1f-bf4c-b9541f2922e0" providerId="ADAL" clId="{A41A9270-95E7-4497-A6CC-031291466AE5}" dt="2024-11-15T22:09:22.814" v="3" actId="47"/>
        <pc:sldMkLst>
          <pc:docMk/>
          <pc:sldMk cId="2759119024" sldId="399"/>
        </pc:sldMkLst>
      </pc:sldChg>
      <pc:sldChg chg="del">
        <pc:chgData name="Ricardo Goodridge" userId="a3199040-793b-4d1f-bf4c-b9541f2922e0" providerId="ADAL" clId="{A41A9270-95E7-4497-A6CC-031291466AE5}" dt="2024-11-15T22:09:22.814" v="3" actId="47"/>
        <pc:sldMkLst>
          <pc:docMk/>
          <pc:sldMk cId="326598754" sldId="400"/>
        </pc:sldMkLst>
      </pc:sldChg>
      <pc:sldChg chg="del">
        <pc:chgData name="Ricardo Goodridge" userId="a3199040-793b-4d1f-bf4c-b9541f2922e0" providerId="ADAL" clId="{A41A9270-95E7-4497-A6CC-031291466AE5}" dt="2024-11-15T22:09:22.814" v="3" actId="47"/>
        <pc:sldMkLst>
          <pc:docMk/>
          <pc:sldMk cId="444647272" sldId="401"/>
        </pc:sldMkLst>
      </pc:sldChg>
      <pc:sldChg chg="del">
        <pc:chgData name="Ricardo Goodridge" userId="a3199040-793b-4d1f-bf4c-b9541f2922e0" providerId="ADAL" clId="{A41A9270-95E7-4497-A6CC-031291466AE5}" dt="2024-11-15T22:09:22.814" v="3" actId="47"/>
        <pc:sldMkLst>
          <pc:docMk/>
          <pc:sldMk cId="1299127881" sldId="402"/>
        </pc:sldMkLst>
      </pc:sldChg>
      <pc:sldChg chg="del">
        <pc:chgData name="Ricardo Goodridge" userId="a3199040-793b-4d1f-bf4c-b9541f2922e0" providerId="ADAL" clId="{A41A9270-95E7-4497-A6CC-031291466AE5}" dt="2024-11-15T22:09:22.814" v="3" actId="47"/>
        <pc:sldMkLst>
          <pc:docMk/>
          <pc:sldMk cId="270529687" sldId="403"/>
        </pc:sldMkLst>
      </pc:sldChg>
      <pc:sldChg chg="del">
        <pc:chgData name="Ricardo Goodridge" userId="a3199040-793b-4d1f-bf4c-b9541f2922e0" providerId="ADAL" clId="{A41A9270-95E7-4497-A6CC-031291466AE5}" dt="2024-11-15T22:09:22.814" v="3" actId="47"/>
        <pc:sldMkLst>
          <pc:docMk/>
          <pc:sldMk cId="378512656" sldId="404"/>
        </pc:sldMkLst>
      </pc:sldChg>
      <pc:sldChg chg="del">
        <pc:chgData name="Ricardo Goodridge" userId="a3199040-793b-4d1f-bf4c-b9541f2922e0" providerId="ADAL" clId="{A41A9270-95E7-4497-A6CC-031291466AE5}" dt="2024-11-15T22:09:22.814" v="3" actId="47"/>
        <pc:sldMkLst>
          <pc:docMk/>
          <pc:sldMk cId="3085744929" sldId="405"/>
        </pc:sldMkLst>
      </pc:sldChg>
      <pc:sldChg chg="del">
        <pc:chgData name="Ricardo Goodridge" userId="a3199040-793b-4d1f-bf4c-b9541f2922e0" providerId="ADAL" clId="{A41A9270-95E7-4497-A6CC-031291466AE5}" dt="2024-11-15T22:09:22.814" v="3" actId="47"/>
        <pc:sldMkLst>
          <pc:docMk/>
          <pc:sldMk cId="1024027668" sldId="406"/>
        </pc:sldMkLst>
      </pc:sldChg>
      <pc:sldChg chg="del">
        <pc:chgData name="Ricardo Goodridge" userId="a3199040-793b-4d1f-bf4c-b9541f2922e0" providerId="ADAL" clId="{A41A9270-95E7-4497-A6CC-031291466AE5}" dt="2024-11-15T22:09:22.814" v="3" actId="47"/>
        <pc:sldMkLst>
          <pc:docMk/>
          <pc:sldMk cId="2551572321" sldId="407"/>
        </pc:sldMkLst>
      </pc:sldChg>
      <pc:sldChg chg="del">
        <pc:chgData name="Ricardo Goodridge" userId="a3199040-793b-4d1f-bf4c-b9541f2922e0" providerId="ADAL" clId="{A41A9270-95E7-4497-A6CC-031291466AE5}" dt="2024-11-15T22:09:22.814" v="3" actId="47"/>
        <pc:sldMkLst>
          <pc:docMk/>
          <pc:sldMk cId="1891762138" sldId="409"/>
        </pc:sldMkLst>
      </pc:sldChg>
      <pc:sldChg chg="del">
        <pc:chgData name="Ricardo Goodridge" userId="a3199040-793b-4d1f-bf4c-b9541f2922e0" providerId="ADAL" clId="{A41A9270-95E7-4497-A6CC-031291466AE5}" dt="2024-11-15T22:08:26.662" v="1" actId="47"/>
        <pc:sldMkLst>
          <pc:docMk/>
          <pc:sldMk cId="2639758017" sldId="412"/>
        </pc:sldMkLst>
      </pc:sldChg>
      <pc:sldChg chg="del">
        <pc:chgData name="Ricardo Goodridge" userId="a3199040-793b-4d1f-bf4c-b9541f2922e0" providerId="ADAL" clId="{A41A9270-95E7-4497-A6CC-031291466AE5}" dt="2024-11-15T22:08:25.312" v="0" actId="47"/>
        <pc:sldMkLst>
          <pc:docMk/>
          <pc:sldMk cId="2600994750" sldId="413"/>
        </pc:sldMkLst>
      </pc:sldChg>
      <pc:sldChg chg="del">
        <pc:chgData name="Ricardo Goodridge" userId="a3199040-793b-4d1f-bf4c-b9541f2922e0" providerId="ADAL" clId="{A41A9270-95E7-4497-A6CC-031291466AE5}" dt="2024-11-15T22:09:22.814" v="3" actId="47"/>
        <pc:sldMkLst>
          <pc:docMk/>
          <pc:sldMk cId="3211519674" sldId="418"/>
        </pc:sldMkLst>
      </pc:sldChg>
      <pc:sldChg chg="del">
        <pc:chgData name="Ricardo Goodridge" userId="a3199040-793b-4d1f-bf4c-b9541f2922e0" providerId="ADAL" clId="{A41A9270-95E7-4497-A6CC-031291466AE5}" dt="2024-11-15T22:09:22.814" v="3" actId="47"/>
        <pc:sldMkLst>
          <pc:docMk/>
          <pc:sldMk cId="862991224" sldId="419"/>
        </pc:sldMkLst>
      </pc:sldChg>
      <pc:sldChg chg="del">
        <pc:chgData name="Ricardo Goodridge" userId="a3199040-793b-4d1f-bf4c-b9541f2922e0" providerId="ADAL" clId="{A41A9270-95E7-4497-A6CC-031291466AE5}" dt="2024-11-15T22:09:22.814" v="3" actId="47"/>
        <pc:sldMkLst>
          <pc:docMk/>
          <pc:sldMk cId="2293153126" sldId="420"/>
        </pc:sldMkLst>
      </pc:sldChg>
      <pc:sldChg chg="del">
        <pc:chgData name="Ricardo Goodridge" userId="a3199040-793b-4d1f-bf4c-b9541f2922e0" providerId="ADAL" clId="{A41A9270-95E7-4497-A6CC-031291466AE5}" dt="2024-11-15T22:09:22.814" v="3" actId="47"/>
        <pc:sldMkLst>
          <pc:docMk/>
          <pc:sldMk cId="1738484639" sldId="422"/>
        </pc:sldMkLst>
      </pc:sldChg>
      <pc:sldChg chg="del">
        <pc:chgData name="Ricardo Goodridge" userId="a3199040-793b-4d1f-bf4c-b9541f2922e0" providerId="ADAL" clId="{A41A9270-95E7-4497-A6CC-031291466AE5}" dt="2024-11-15T22:09:22.814" v="3" actId="47"/>
        <pc:sldMkLst>
          <pc:docMk/>
          <pc:sldMk cId="2219064734" sldId="423"/>
        </pc:sldMkLst>
      </pc:sldChg>
      <pc:sldChg chg="del">
        <pc:chgData name="Ricardo Goodridge" userId="a3199040-793b-4d1f-bf4c-b9541f2922e0" providerId="ADAL" clId="{A41A9270-95E7-4497-A6CC-031291466AE5}" dt="2024-11-15T22:09:22.814" v="3" actId="47"/>
        <pc:sldMkLst>
          <pc:docMk/>
          <pc:sldMk cId="2285860023" sldId="424"/>
        </pc:sldMkLst>
      </pc:sldChg>
      <pc:sldChg chg="del">
        <pc:chgData name="Ricardo Goodridge" userId="a3199040-793b-4d1f-bf4c-b9541f2922e0" providerId="ADAL" clId="{A41A9270-95E7-4497-A6CC-031291466AE5}" dt="2024-11-15T22:09:22.814" v="3" actId="47"/>
        <pc:sldMkLst>
          <pc:docMk/>
          <pc:sldMk cId="2058580924" sldId="425"/>
        </pc:sldMkLst>
      </pc:sldChg>
      <pc:sldChg chg="del">
        <pc:chgData name="Ricardo Goodridge" userId="a3199040-793b-4d1f-bf4c-b9541f2922e0" providerId="ADAL" clId="{A41A9270-95E7-4497-A6CC-031291466AE5}" dt="2024-11-15T22:08:56.088" v="2" actId="47"/>
        <pc:sldMkLst>
          <pc:docMk/>
          <pc:sldMk cId="442209440" sldId="426"/>
        </pc:sldMkLst>
      </pc:sldChg>
      <pc:sldMasterChg chg="delSldLayout">
        <pc:chgData name="Ricardo Goodridge" userId="a3199040-793b-4d1f-bf4c-b9541f2922e0" providerId="ADAL" clId="{A41A9270-95E7-4497-A6CC-031291466AE5}" dt="2024-11-15T22:08:26.662" v="1" actId="47"/>
        <pc:sldMasterMkLst>
          <pc:docMk/>
          <pc:sldMasterMk cId="1982111781" sldId="2147483691"/>
        </pc:sldMasterMkLst>
        <pc:sldLayoutChg chg="del">
          <pc:chgData name="Ricardo Goodridge" userId="a3199040-793b-4d1f-bf4c-b9541f2922e0" providerId="ADAL" clId="{A41A9270-95E7-4497-A6CC-031291466AE5}" dt="2024-11-15T22:08:26.662" v="1" actId="47"/>
          <pc:sldLayoutMkLst>
            <pc:docMk/>
            <pc:sldMasterMk cId="1982111781" sldId="2147483691"/>
            <pc:sldLayoutMk cId="2853309262" sldId="2147483711"/>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E6215A-EACE-9540-B48B-35AAB1DF615D}" type="doc">
      <dgm:prSet loTypeId="urn:microsoft.com/office/officeart/2005/8/layout/cycle1" loCatId="cycle" qsTypeId="urn:microsoft.com/office/officeart/2005/8/quickstyle/simple1" qsCatId="simple" csTypeId="urn:microsoft.com/office/officeart/2005/8/colors/colorful1" csCatId="colorful" phldr="1"/>
      <dgm:spPr/>
      <dgm:t>
        <a:bodyPr/>
        <a:lstStyle/>
        <a:p>
          <a:endParaRPr lang="en-US"/>
        </a:p>
      </dgm:t>
    </dgm:pt>
    <dgm:pt modelId="{E1B48DD6-A7A9-7B48-94E9-9E3721F2E7C0}">
      <dgm:prSet phldrT="[Text]"/>
      <dgm:spPr/>
      <dgm:t>
        <a:bodyPr/>
        <a:lstStyle/>
        <a:p>
          <a:r>
            <a:rPr lang="en-US" dirty="0"/>
            <a:t>Plan</a:t>
          </a:r>
        </a:p>
      </dgm:t>
    </dgm:pt>
    <dgm:pt modelId="{86C0D56A-F3DD-2A4D-97CA-CDA90D72D64D}" type="parTrans" cxnId="{43C038D3-551F-454E-BB03-C9EA680165DE}">
      <dgm:prSet/>
      <dgm:spPr/>
      <dgm:t>
        <a:bodyPr/>
        <a:lstStyle/>
        <a:p>
          <a:endParaRPr lang="en-US"/>
        </a:p>
      </dgm:t>
    </dgm:pt>
    <dgm:pt modelId="{70EB5952-4A34-A646-8B0F-90A09FF04AFA}" type="sibTrans" cxnId="{43C038D3-551F-454E-BB03-C9EA680165DE}">
      <dgm:prSet/>
      <dgm:spPr/>
      <dgm:t>
        <a:bodyPr/>
        <a:lstStyle/>
        <a:p>
          <a:endParaRPr lang="en-US"/>
        </a:p>
      </dgm:t>
    </dgm:pt>
    <dgm:pt modelId="{A9E8E224-6E60-C541-A918-5D9CE4FC943D}">
      <dgm:prSet phldrT="[Text]"/>
      <dgm:spPr/>
      <dgm:t>
        <a:bodyPr/>
        <a:lstStyle/>
        <a:p>
          <a:r>
            <a:rPr lang="en-US" dirty="0"/>
            <a:t>Do</a:t>
          </a:r>
        </a:p>
      </dgm:t>
    </dgm:pt>
    <dgm:pt modelId="{8C950DA2-3D17-2C4F-9139-766FED40A7B8}" type="parTrans" cxnId="{0E4E1E63-F28E-F244-92C7-E5D8F21F5134}">
      <dgm:prSet/>
      <dgm:spPr/>
      <dgm:t>
        <a:bodyPr/>
        <a:lstStyle/>
        <a:p>
          <a:endParaRPr lang="en-US"/>
        </a:p>
      </dgm:t>
    </dgm:pt>
    <dgm:pt modelId="{527B215F-C6F3-D44E-8816-FE0060F66605}" type="sibTrans" cxnId="{0E4E1E63-F28E-F244-92C7-E5D8F21F5134}">
      <dgm:prSet/>
      <dgm:spPr/>
      <dgm:t>
        <a:bodyPr/>
        <a:lstStyle/>
        <a:p>
          <a:endParaRPr lang="en-US"/>
        </a:p>
      </dgm:t>
    </dgm:pt>
    <dgm:pt modelId="{8250CBDA-76C5-5149-A2D1-2065BAD45C5D}">
      <dgm:prSet phldrT="[Text]"/>
      <dgm:spPr/>
      <dgm:t>
        <a:bodyPr/>
        <a:lstStyle/>
        <a:p>
          <a:r>
            <a:rPr lang="en-US" dirty="0"/>
            <a:t>Study</a:t>
          </a:r>
        </a:p>
      </dgm:t>
    </dgm:pt>
    <dgm:pt modelId="{D75733B7-A8E6-D144-84B7-D5AE9872E62E}" type="parTrans" cxnId="{FF006C44-41D8-9947-B542-7F4951A33211}">
      <dgm:prSet/>
      <dgm:spPr/>
      <dgm:t>
        <a:bodyPr/>
        <a:lstStyle/>
        <a:p>
          <a:endParaRPr lang="en-US"/>
        </a:p>
      </dgm:t>
    </dgm:pt>
    <dgm:pt modelId="{7F5E4853-7A35-6B44-920C-6CC71BFCA027}" type="sibTrans" cxnId="{FF006C44-41D8-9947-B542-7F4951A33211}">
      <dgm:prSet/>
      <dgm:spPr/>
      <dgm:t>
        <a:bodyPr/>
        <a:lstStyle/>
        <a:p>
          <a:endParaRPr lang="en-US"/>
        </a:p>
      </dgm:t>
    </dgm:pt>
    <dgm:pt modelId="{252B0967-33F2-9745-AAF4-EC2DF2FF7C93}">
      <dgm:prSet phldrT="[Text]"/>
      <dgm:spPr/>
      <dgm:t>
        <a:bodyPr/>
        <a:lstStyle/>
        <a:p>
          <a:r>
            <a:rPr lang="en-US" dirty="0"/>
            <a:t>Act</a:t>
          </a:r>
        </a:p>
      </dgm:t>
    </dgm:pt>
    <dgm:pt modelId="{8D4DA9D4-C888-404C-BC45-8D8F27B4EE65}" type="parTrans" cxnId="{E3871507-D102-654C-BF56-41BF3917ECE2}">
      <dgm:prSet/>
      <dgm:spPr/>
      <dgm:t>
        <a:bodyPr/>
        <a:lstStyle/>
        <a:p>
          <a:endParaRPr lang="en-US"/>
        </a:p>
      </dgm:t>
    </dgm:pt>
    <dgm:pt modelId="{76837A4F-4389-464E-A354-EEFDF17CC45A}" type="sibTrans" cxnId="{E3871507-D102-654C-BF56-41BF3917ECE2}">
      <dgm:prSet/>
      <dgm:spPr/>
      <dgm:t>
        <a:bodyPr/>
        <a:lstStyle/>
        <a:p>
          <a:endParaRPr lang="en-US"/>
        </a:p>
      </dgm:t>
    </dgm:pt>
    <dgm:pt modelId="{08F88C2C-923A-084F-BCD3-136E148D05A8}" type="pres">
      <dgm:prSet presAssocID="{92E6215A-EACE-9540-B48B-35AAB1DF615D}" presName="cycle" presStyleCnt="0">
        <dgm:presLayoutVars>
          <dgm:dir/>
          <dgm:resizeHandles val="exact"/>
        </dgm:presLayoutVars>
      </dgm:prSet>
      <dgm:spPr/>
    </dgm:pt>
    <dgm:pt modelId="{E976B2CB-B5A8-0847-8BAF-4C2ECC7BAE54}" type="pres">
      <dgm:prSet presAssocID="{E1B48DD6-A7A9-7B48-94E9-9E3721F2E7C0}" presName="dummy" presStyleCnt="0"/>
      <dgm:spPr/>
    </dgm:pt>
    <dgm:pt modelId="{4DCE7096-94AD-2740-B0A6-FADCB9B494B6}" type="pres">
      <dgm:prSet presAssocID="{E1B48DD6-A7A9-7B48-94E9-9E3721F2E7C0}" presName="node" presStyleLbl="revTx" presStyleIdx="0" presStyleCnt="4">
        <dgm:presLayoutVars>
          <dgm:bulletEnabled val="1"/>
        </dgm:presLayoutVars>
      </dgm:prSet>
      <dgm:spPr/>
    </dgm:pt>
    <dgm:pt modelId="{CBC03F2F-90D8-154E-B035-4A5CF284F618}" type="pres">
      <dgm:prSet presAssocID="{70EB5952-4A34-A646-8B0F-90A09FF04AFA}" presName="sibTrans" presStyleLbl="node1" presStyleIdx="0" presStyleCnt="4"/>
      <dgm:spPr/>
    </dgm:pt>
    <dgm:pt modelId="{98D2E9C1-32A1-EF44-821E-3CE5368C6D71}" type="pres">
      <dgm:prSet presAssocID="{A9E8E224-6E60-C541-A918-5D9CE4FC943D}" presName="dummy" presStyleCnt="0"/>
      <dgm:spPr/>
    </dgm:pt>
    <dgm:pt modelId="{715A198E-A5C9-AD40-A0FA-AFF9AE72BFE7}" type="pres">
      <dgm:prSet presAssocID="{A9E8E224-6E60-C541-A918-5D9CE4FC943D}" presName="node" presStyleLbl="revTx" presStyleIdx="1" presStyleCnt="4">
        <dgm:presLayoutVars>
          <dgm:bulletEnabled val="1"/>
        </dgm:presLayoutVars>
      </dgm:prSet>
      <dgm:spPr/>
    </dgm:pt>
    <dgm:pt modelId="{1EE7D088-4EB8-684E-9F0D-A9DFB96B8BCB}" type="pres">
      <dgm:prSet presAssocID="{527B215F-C6F3-D44E-8816-FE0060F66605}" presName="sibTrans" presStyleLbl="node1" presStyleIdx="1" presStyleCnt="4"/>
      <dgm:spPr/>
    </dgm:pt>
    <dgm:pt modelId="{BAA2B927-A026-644D-B7BD-33C608E7DE64}" type="pres">
      <dgm:prSet presAssocID="{8250CBDA-76C5-5149-A2D1-2065BAD45C5D}" presName="dummy" presStyleCnt="0"/>
      <dgm:spPr/>
    </dgm:pt>
    <dgm:pt modelId="{4DDDEAF0-2CA1-E846-9A42-D56FD89BA0B1}" type="pres">
      <dgm:prSet presAssocID="{8250CBDA-76C5-5149-A2D1-2065BAD45C5D}" presName="node" presStyleLbl="revTx" presStyleIdx="2" presStyleCnt="4">
        <dgm:presLayoutVars>
          <dgm:bulletEnabled val="1"/>
        </dgm:presLayoutVars>
      </dgm:prSet>
      <dgm:spPr/>
    </dgm:pt>
    <dgm:pt modelId="{85A13214-F249-9148-B41D-DCB79023C608}" type="pres">
      <dgm:prSet presAssocID="{7F5E4853-7A35-6B44-920C-6CC71BFCA027}" presName="sibTrans" presStyleLbl="node1" presStyleIdx="2" presStyleCnt="4"/>
      <dgm:spPr/>
    </dgm:pt>
    <dgm:pt modelId="{E58E595E-F29F-6245-8852-C0C99498F812}" type="pres">
      <dgm:prSet presAssocID="{252B0967-33F2-9745-AAF4-EC2DF2FF7C93}" presName="dummy" presStyleCnt="0"/>
      <dgm:spPr/>
    </dgm:pt>
    <dgm:pt modelId="{A4CDF6D3-97F0-C848-AD02-D4063BBB8BED}" type="pres">
      <dgm:prSet presAssocID="{252B0967-33F2-9745-AAF4-EC2DF2FF7C93}" presName="node" presStyleLbl="revTx" presStyleIdx="3" presStyleCnt="4">
        <dgm:presLayoutVars>
          <dgm:bulletEnabled val="1"/>
        </dgm:presLayoutVars>
      </dgm:prSet>
      <dgm:spPr/>
    </dgm:pt>
    <dgm:pt modelId="{C19739D5-D605-6647-B84E-74C59F1DCDA4}" type="pres">
      <dgm:prSet presAssocID="{76837A4F-4389-464E-A354-EEFDF17CC45A}" presName="sibTrans" presStyleLbl="node1" presStyleIdx="3" presStyleCnt="4"/>
      <dgm:spPr/>
    </dgm:pt>
  </dgm:ptLst>
  <dgm:cxnLst>
    <dgm:cxn modelId="{E3871507-D102-654C-BF56-41BF3917ECE2}" srcId="{92E6215A-EACE-9540-B48B-35AAB1DF615D}" destId="{252B0967-33F2-9745-AAF4-EC2DF2FF7C93}" srcOrd="3" destOrd="0" parTransId="{8D4DA9D4-C888-404C-BC45-8D8F27B4EE65}" sibTransId="{76837A4F-4389-464E-A354-EEFDF17CC45A}"/>
    <dgm:cxn modelId="{3E694B18-75A9-EF4C-94F6-EB50B9912A43}" type="presOf" srcId="{76837A4F-4389-464E-A354-EEFDF17CC45A}" destId="{C19739D5-D605-6647-B84E-74C59F1DCDA4}" srcOrd="0" destOrd="0" presId="urn:microsoft.com/office/officeart/2005/8/layout/cycle1"/>
    <dgm:cxn modelId="{78F68224-AE66-F347-834A-5608665A06D3}" type="presOf" srcId="{252B0967-33F2-9745-AAF4-EC2DF2FF7C93}" destId="{A4CDF6D3-97F0-C848-AD02-D4063BBB8BED}" srcOrd="0" destOrd="0" presId="urn:microsoft.com/office/officeart/2005/8/layout/cycle1"/>
    <dgm:cxn modelId="{B4F9D233-31A1-4D40-AC99-821B6A576CAA}" type="presOf" srcId="{92E6215A-EACE-9540-B48B-35AAB1DF615D}" destId="{08F88C2C-923A-084F-BCD3-136E148D05A8}" srcOrd="0" destOrd="0" presId="urn:microsoft.com/office/officeart/2005/8/layout/cycle1"/>
    <dgm:cxn modelId="{0E4E1E63-F28E-F244-92C7-E5D8F21F5134}" srcId="{92E6215A-EACE-9540-B48B-35AAB1DF615D}" destId="{A9E8E224-6E60-C541-A918-5D9CE4FC943D}" srcOrd="1" destOrd="0" parTransId="{8C950DA2-3D17-2C4F-9139-766FED40A7B8}" sibTransId="{527B215F-C6F3-D44E-8816-FE0060F66605}"/>
    <dgm:cxn modelId="{FF006C44-41D8-9947-B542-7F4951A33211}" srcId="{92E6215A-EACE-9540-B48B-35AAB1DF615D}" destId="{8250CBDA-76C5-5149-A2D1-2065BAD45C5D}" srcOrd="2" destOrd="0" parTransId="{D75733B7-A8E6-D144-84B7-D5AE9872E62E}" sibTransId="{7F5E4853-7A35-6B44-920C-6CC71BFCA027}"/>
    <dgm:cxn modelId="{46F88A6C-2007-C242-9887-B09DC6B4B143}" type="presOf" srcId="{A9E8E224-6E60-C541-A918-5D9CE4FC943D}" destId="{715A198E-A5C9-AD40-A0FA-AFF9AE72BFE7}" srcOrd="0" destOrd="0" presId="urn:microsoft.com/office/officeart/2005/8/layout/cycle1"/>
    <dgm:cxn modelId="{3625DE4E-146F-3141-B7DB-594062755D5D}" type="presOf" srcId="{E1B48DD6-A7A9-7B48-94E9-9E3721F2E7C0}" destId="{4DCE7096-94AD-2740-B0A6-FADCB9B494B6}" srcOrd="0" destOrd="0" presId="urn:microsoft.com/office/officeart/2005/8/layout/cycle1"/>
    <dgm:cxn modelId="{71C26578-FC2D-2E4B-A336-BACDC957F100}" type="presOf" srcId="{7F5E4853-7A35-6B44-920C-6CC71BFCA027}" destId="{85A13214-F249-9148-B41D-DCB79023C608}" srcOrd="0" destOrd="0" presId="urn:microsoft.com/office/officeart/2005/8/layout/cycle1"/>
    <dgm:cxn modelId="{3FA103A6-DE6F-2E40-BB51-55C4A6EEEE7D}" type="presOf" srcId="{527B215F-C6F3-D44E-8816-FE0060F66605}" destId="{1EE7D088-4EB8-684E-9F0D-A9DFB96B8BCB}" srcOrd="0" destOrd="0" presId="urn:microsoft.com/office/officeart/2005/8/layout/cycle1"/>
    <dgm:cxn modelId="{43C038D3-551F-454E-BB03-C9EA680165DE}" srcId="{92E6215A-EACE-9540-B48B-35AAB1DF615D}" destId="{E1B48DD6-A7A9-7B48-94E9-9E3721F2E7C0}" srcOrd="0" destOrd="0" parTransId="{86C0D56A-F3DD-2A4D-97CA-CDA90D72D64D}" sibTransId="{70EB5952-4A34-A646-8B0F-90A09FF04AFA}"/>
    <dgm:cxn modelId="{0CB25EF6-0944-D749-9700-4F76A7DC5A39}" type="presOf" srcId="{70EB5952-4A34-A646-8B0F-90A09FF04AFA}" destId="{CBC03F2F-90D8-154E-B035-4A5CF284F618}" srcOrd="0" destOrd="0" presId="urn:microsoft.com/office/officeart/2005/8/layout/cycle1"/>
    <dgm:cxn modelId="{58FB93FF-2F03-BA47-BD2F-AEC13C7074D6}" type="presOf" srcId="{8250CBDA-76C5-5149-A2D1-2065BAD45C5D}" destId="{4DDDEAF0-2CA1-E846-9A42-D56FD89BA0B1}" srcOrd="0" destOrd="0" presId="urn:microsoft.com/office/officeart/2005/8/layout/cycle1"/>
    <dgm:cxn modelId="{0951F1C4-9A28-1F48-8E12-4352632916CB}" type="presParOf" srcId="{08F88C2C-923A-084F-BCD3-136E148D05A8}" destId="{E976B2CB-B5A8-0847-8BAF-4C2ECC7BAE54}" srcOrd="0" destOrd="0" presId="urn:microsoft.com/office/officeart/2005/8/layout/cycle1"/>
    <dgm:cxn modelId="{A6244387-0165-EE42-9DB9-D7D503D263B3}" type="presParOf" srcId="{08F88C2C-923A-084F-BCD3-136E148D05A8}" destId="{4DCE7096-94AD-2740-B0A6-FADCB9B494B6}" srcOrd="1" destOrd="0" presId="urn:microsoft.com/office/officeart/2005/8/layout/cycle1"/>
    <dgm:cxn modelId="{27A9180D-B2CA-AE4C-8E0F-ADDDD50AC2ED}" type="presParOf" srcId="{08F88C2C-923A-084F-BCD3-136E148D05A8}" destId="{CBC03F2F-90D8-154E-B035-4A5CF284F618}" srcOrd="2" destOrd="0" presId="urn:microsoft.com/office/officeart/2005/8/layout/cycle1"/>
    <dgm:cxn modelId="{6394D311-348A-584E-BA95-5AD287ADCAAC}" type="presParOf" srcId="{08F88C2C-923A-084F-BCD3-136E148D05A8}" destId="{98D2E9C1-32A1-EF44-821E-3CE5368C6D71}" srcOrd="3" destOrd="0" presId="urn:microsoft.com/office/officeart/2005/8/layout/cycle1"/>
    <dgm:cxn modelId="{7D7C45C7-C370-E04F-B490-B70C22C79521}" type="presParOf" srcId="{08F88C2C-923A-084F-BCD3-136E148D05A8}" destId="{715A198E-A5C9-AD40-A0FA-AFF9AE72BFE7}" srcOrd="4" destOrd="0" presId="urn:microsoft.com/office/officeart/2005/8/layout/cycle1"/>
    <dgm:cxn modelId="{01D78346-5E98-A64E-881B-BCB49E987D6E}" type="presParOf" srcId="{08F88C2C-923A-084F-BCD3-136E148D05A8}" destId="{1EE7D088-4EB8-684E-9F0D-A9DFB96B8BCB}" srcOrd="5" destOrd="0" presId="urn:microsoft.com/office/officeart/2005/8/layout/cycle1"/>
    <dgm:cxn modelId="{577C624C-0BEA-A24C-AF41-F15EC1CDFF64}" type="presParOf" srcId="{08F88C2C-923A-084F-BCD3-136E148D05A8}" destId="{BAA2B927-A026-644D-B7BD-33C608E7DE64}" srcOrd="6" destOrd="0" presId="urn:microsoft.com/office/officeart/2005/8/layout/cycle1"/>
    <dgm:cxn modelId="{4D917974-8191-C84F-B232-FB9E01A92648}" type="presParOf" srcId="{08F88C2C-923A-084F-BCD3-136E148D05A8}" destId="{4DDDEAF0-2CA1-E846-9A42-D56FD89BA0B1}" srcOrd="7" destOrd="0" presId="urn:microsoft.com/office/officeart/2005/8/layout/cycle1"/>
    <dgm:cxn modelId="{67A2BBFF-B36E-3142-AC80-4CB58B753EEF}" type="presParOf" srcId="{08F88C2C-923A-084F-BCD3-136E148D05A8}" destId="{85A13214-F249-9148-B41D-DCB79023C608}" srcOrd="8" destOrd="0" presId="urn:microsoft.com/office/officeart/2005/8/layout/cycle1"/>
    <dgm:cxn modelId="{17E0E65D-86B0-1944-AF3C-70410BEF6051}" type="presParOf" srcId="{08F88C2C-923A-084F-BCD3-136E148D05A8}" destId="{E58E595E-F29F-6245-8852-C0C99498F812}" srcOrd="9" destOrd="0" presId="urn:microsoft.com/office/officeart/2005/8/layout/cycle1"/>
    <dgm:cxn modelId="{1F564B8D-98D2-7C4B-9136-0071E20C44DA}" type="presParOf" srcId="{08F88C2C-923A-084F-BCD3-136E148D05A8}" destId="{A4CDF6D3-97F0-C848-AD02-D4063BBB8BED}" srcOrd="10" destOrd="0" presId="urn:microsoft.com/office/officeart/2005/8/layout/cycle1"/>
    <dgm:cxn modelId="{D6414AB5-5A81-E54D-9B32-15D607CDCEF2}" type="presParOf" srcId="{08F88C2C-923A-084F-BCD3-136E148D05A8}" destId="{C19739D5-D605-6647-B84E-74C59F1DCDA4}"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743A9A-4DE4-4FBB-A78D-A683F4D1B465}"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3C09E466-B82A-4519-9BDD-DC2EC7A37F97}">
      <dgm:prSet custT="1"/>
      <dgm:spPr/>
      <dgm:t>
        <a:bodyPr/>
        <a:lstStyle/>
        <a:p>
          <a:r>
            <a:rPr lang="en-US" sz="4200" dirty="0">
              <a:solidFill>
                <a:srgbClr val="FFFFFF"/>
              </a:solidFill>
            </a:rPr>
            <a:t>School and district leadership</a:t>
          </a:r>
        </a:p>
      </dgm:t>
    </dgm:pt>
    <dgm:pt modelId="{5C295960-E5B9-499F-92AF-636B74145A7F}" type="parTrans" cxnId="{9E8EB763-EC40-4051-AD14-01F7CFEEEC0A}">
      <dgm:prSet/>
      <dgm:spPr/>
      <dgm:t>
        <a:bodyPr/>
        <a:lstStyle/>
        <a:p>
          <a:endParaRPr lang="en-US"/>
        </a:p>
      </dgm:t>
    </dgm:pt>
    <dgm:pt modelId="{F830E3E6-C8AC-4E6F-97EF-E04FA93139CF}" type="sibTrans" cxnId="{9E8EB763-EC40-4051-AD14-01F7CFEEEC0A}">
      <dgm:prSet/>
      <dgm:spPr/>
      <dgm:t>
        <a:bodyPr/>
        <a:lstStyle/>
        <a:p>
          <a:endParaRPr lang="en-US"/>
        </a:p>
      </dgm:t>
    </dgm:pt>
    <dgm:pt modelId="{EBB4B7EF-0F59-4CB3-B9F3-D7B801783365}">
      <dgm:prSet custT="1"/>
      <dgm:spPr/>
      <dgm:t>
        <a:bodyPr/>
        <a:lstStyle/>
        <a:p>
          <a:r>
            <a:rPr lang="en-US" sz="4200" dirty="0">
              <a:solidFill>
                <a:srgbClr val="FFFFFF"/>
              </a:solidFill>
            </a:rPr>
            <a:t>Teachers from multiple departments</a:t>
          </a:r>
        </a:p>
      </dgm:t>
    </dgm:pt>
    <dgm:pt modelId="{E29CD4FF-8FF5-4388-812B-40D6E7B02AA1}" type="parTrans" cxnId="{688F426F-7EB8-4E8B-B063-C4EF31AA425D}">
      <dgm:prSet/>
      <dgm:spPr/>
      <dgm:t>
        <a:bodyPr/>
        <a:lstStyle/>
        <a:p>
          <a:endParaRPr lang="en-US"/>
        </a:p>
      </dgm:t>
    </dgm:pt>
    <dgm:pt modelId="{EAE4DE35-3B18-4EB6-9C2D-FDA7A99FCDC8}" type="sibTrans" cxnId="{688F426F-7EB8-4E8B-B063-C4EF31AA425D}">
      <dgm:prSet/>
      <dgm:spPr/>
      <dgm:t>
        <a:bodyPr/>
        <a:lstStyle/>
        <a:p>
          <a:endParaRPr lang="en-US"/>
        </a:p>
      </dgm:t>
    </dgm:pt>
    <dgm:pt modelId="{D0A89768-CE80-4685-A819-139CF3D0F4C6}">
      <dgm:prSet custT="1"/>
      <dgm:spPr/>
      <dgm:t>
        <a:bodyPr/>
        <a:lstStyle/>
        <a:p>
          <a:r>
            <a:rPr lang="en-US" sz="4200" dirty="0">
              <a:solidFill>
                <a:srgbClr val="FFFFFF"/>
              </a:solidFill>
            </a:rPr>
            <a:t>Support staff</a:t>
          </a:r>
        </a:p>
      </dgm:t>
    </dgm:pt>
    <dgm:pt modelId="{43712D98-DE23-404E-A13C-D3EE0F02AD1B}" type="parTrans" cxnId="{D81ADFF1-73C5-4135-B220-A6BDA4949C3D}">
      <dgm:prSet/>
      <dgm:spPr/>
      <dgm:t>
        <a:bodyPr/>
        <a:lstStyle/>
        <a:p>
          <a:endParaRPr lang="en-US"/>
        </a:p>
      </dgm:t>
    </dgm:pt>
    <dgm:pt modelId="{699B05AD-7E84-4CB1-AA1F-A8E7978727BB}" type="sibTrans" cxnId="{D81ADFF1-73C5-4135-B220-A6BDA4949C3D}">
      <dgm:prSet/>
      <dgm:spPr/>
      <dgm:t>
        <a:bodyPr/>
        <a:lstStyle/>
        <a:p>
          <a:endParaRPr lang="en-US"/>
        </a:p>
      </dgm:t>
    </dgm:pt>
    <dgm:pt modelId="{5B0B44D4-EBB8-4A01-B33D-7EBE8C519F58}">
      <dgm:prSet custT="1"/>
      <dgm:spPr/>
      <dgm:t>
        <a:bodyPr/>
        <a:lstStyle/>
        <a:p>
          <a:r>
            <a:rPr lang="en-US" sz="4200" dirty="0">
              <a:solidFill>
                <a:srgbClr val="FFFFFF"/>
              </a:solidFill>
            </a:rPr>
            <a:t>Mental health providers</a:t>
          </a:r>
        </a:p>
      </dgm:t>
    </dgm:pt>
    <dgm:pt modelId="{B02D4E94-DE4C-46C0-9E61-F3701B279FCF}" type="parTrans" cxnId="{898DB483-EAA5-481D-A82F-EFBEEF27464A}">
      <dgm:prSet/>
      <dgm:spPr/>
      <dgm:t>
        <a:bodyPr/>
        <a:lstStyle/>
        <a:p>
          <a:endParaRPr lang="en-US"/>
        </a:p>
      </dgm:t>
    </dgm:pt>
    <dgm:pt modelId="{37BA8C92-B461-4F72-83BB-095171035344}" type="sibTrans" cxnId="{898DB483-EAA5-481D-A82F-EFBEEF27464A}">
      <dgm:prSet/>
      <dgm:spPr/>
      <dgm:t>
        <a:bodyPr/>
        <a:lstStyle/>
        <a:p>
          <a:endParaRPr lang="en-US"/>
        </a:p>
      </dgm:t>
    </dgm:pt>
    <dgm:pt modelId="{3BB59754-1451-48DB-B7B2-6E8C93E88DB6}">
      <dgm:prSet custT="1"/>
      <dgm:spPr/>
      <dgm:t>
        <a:bodyPr/>
        <a:lstStyle/>
        <a:p>
          <a:r>
            <a:rPr lang="en-US" sz="4200" dirty="0">
              <a:solidFill>
                <a:srgbClr val="FFFFFF"/>
              </a:solidFill>
            </a:rPr>
            <a:t>Community partners	</a:t>
          </a:r>
        </a:p>
      </dgm:t>
    </dgm:pt>
    <dgm:pt modelId="{D7E83D92-C0E5-46E9-8095-7662F73871C9}" type="parTrans" cxnId="{E3D81C08-C748-496E-ABC5-9695AE115FE8}">
      <dgm:prSet/>
      <dgm:spPr/>
      <dgm:t>
        <a:bodyPr/>
        <a:lstStyle/>
        <a:p>
          <a:endParaRPr lang="en-US"/>
        </a:p>
      </dgm:t>
    </dgm:pt>
    <dgm:pt modelId="{3D76354D-ED21-4937-B68B-FF33CAB585B5}" type="sibTrans" cxnId="{E3D81C08-C748-496E-ABC5-9695AE115FE8}">
      <dgm:prSet/>
      <dgm:spPr/>
      <dgm:t>
        <a:bodyPr/>
        <a:lstStyle/>
        <a:p>
          <a:endParaRPr lang="en-US"/>
        </a:p>
      </dgm:t>
    </dgm:pt>
    <dgm:pt modelId="{CC273F71-5167-4463-8475-7CDDED264D82}">
      <dgm:prSet custT="1"/>
      <dgm:spPr/>
      <dgm:t>
        <a:bodyPr/>
        <a:lstStyle/>
        <a:p>
          <a:r>
            <a:rPr lang="en-US" sz="4200" dirty="0">
              <a:solidFill>
                <a:srgbClr val="FFFFFF"/>
              </a:solidFill>
            </a:rPr>
            <a:t>Families</a:t>
          </a:r>
        </a:p>
      </dgm:t>
    </dgm:pt>
    <dgm:pt modelId="{354ECCD6-19E0-495D-989C-C1E984C7279F}" type="sibTrans" cxnId="{5B166DE3-A00E-4506-9D4E-569EE0EFD27D}">
      <dgm:prSet/>
      <dgm:spPr/>
      <dgm:t>
        <a:bodyPr/>
        <a:lstStyle/>
        <a:p>
          <a:endParaRPr lang="en-US"/>
        </a:p>
      </dgm:t>
    </dgm:pt>
    <dgm:pt modelId="{65510C8A-CA58-4CF5-A08A-1CFECEE9981E}" type="parTrans" cxnId="{5B166DE3-A00E-4506-9D4E-569EE0EFD27D}">
      <dgm:prSet/>
      <dgm:spPr/>
      <dgm:t>
        <a:bodyPr/>
        <a:lstStyle/>
        <a:p>
          <a:endParaRPr lang="en-US"/>
        </a:p>
      </dgm:t>
    </dgm:pt>
    <dgm:pt modelId="{AC7B57BA-E72E-4F5A-8982-C0CA2897974D}">
      <dgm:prSet custT="1"/>
      <dgm:spPr/>
      <dgm:t>
        <a:bodyPr/>
        <a:lstStyle/>
        <a:p>
          <a:r>
            <a:rPr lang="en-US" sz="4200" dirty="0">
              <a:solidFill>
                <a:srgbClr val="FFFFFF"/>
              </a:solidFill>
            </a:rPr>
            <a:t>Students</a:t>
          </a:r>
        </a:p>
      </dgm:t>
    </dgm:pt>
    <dgm:pt modelId="{B7DB7C2D-6329-46B6-9255-7840CF7D03DD}" type="sibTrans" cxnId="{B763767B-F000-4015-BF1F-2B878A6734A9}">
      <dgm:prSet/>
      <dgm:spPr/>
      <dgm:t>
        <a:bodyPr/>
        <a:lstStyle/>
        <a:p>
          <a:endParaRPr lang="en-US"/>
        </a:p>
      </dgm:t>
    </dgm:pt>
    <dgm:pt modelId="{F5D55BA3-3413-49A1-BC2E-BA9E8CD2C80F}" type="parTrans" cxnId="{B763767B-F000-4015-BF1F-2B878A6734A9}">
      <dgm:prSet/>
      <dgm:spPr/>
      <dgm:t>
        <a:bodyPr/>
        <a:lstStyle/>
        <a:p>
          <a:endParaRPr lang="en-US"/>
        </a:p>
      </dgm:t>
    </dgm:pt>
    <dgm:pt modelId="{CC081198-3D5D-8544-AE80-65C64029B6BD}" type="pres">
      <dgm:prSet presAssocID="{C7743A9A-4DE4-4FBB-A78D-A683F4D1B465}" presName="linear" presStyleCnt="0">
        <dgm:presLayoutVars>
          <dgm:animLvl val="lvl"/>
          <dgm:resizeHandles val="exact"/>
        </dgm:presLayoutVars>
      </dgm:prSet>
      <dgm:spPr/>
    </dgm:pt>
    <dgm:pt modelId="{A502BDD4-C352-B34B-B7AA-E4DBB878A406}" type="pres">
      <dgm:prSet presAssocID="{3C09E466-B82A-4519-9BDD-DC2EC7A37F97}" presName="parentText" presStyleLbl="node1" presStyleIdx="0" presStyleCnt="7">
        <dgm:presLayoutVars>
          <dgm:chMax val="0"/>
          <dgm:bulletEnabled val="1"/>
        </dgm:presLayoutVars>
      </dgm:prSet>
      <dgm:spPr/>
    </dgm:pt>
    <dgm:pt modelId="{85C6EBAC-8A88-C342-B84A-843C6C17E519}" type="pres">
      <dgm:prSet presAssocID="{F830E3E6-C8AC-4E6F-97EF-E04FA93139CF}" presName="spacer" presStyleCnt="0"/>
      <dgm:spPr/>
    </dgm:pt>
    <dgm:pt modelId="{209E44AF-7523-0140-9696-D23CFDE716CD}" type="pres">
      <dgm:prSet presAssocID="{EBB4B7EF-0F59-4CB3-B9F3-D7B801783365}" presName="parentText" presStyleLbl="node1" presStyleIdx="1" presStyleCnt="7">
        <dgm:presLayoutVars>
          <dgm:chMax val="0"/>
          <dgm:bulletEnabled val="1"/>
        </dgm:presLayoutVars>
      </dgm:prSet>
      <dgm:spPr/>
    </dgm:pt>
    <dgm:pt modelId="{38892F9F-9B9B-ED46-9263-B1DB49F17BC6}" type="pres">
      <dgm:prSet presAssocID="{EAE4DE35-3B18-4EB6-9C2D-FDA7A99FCDC8}" presName="spacer" presStyleCnt="0"/>
      <dgm:spPr/>
    </dgm:pt>
    <dgm:pt modelId="{4A654772-E152-FB4B-9D1D-C4C73A8208F1}" type="pres">
      <dgm:prSet presAssocID="{D0A89768-CE80-4685-A819-139CF3D0F4C6}" presName="parentText" presStyleLbl="node1" presStyleIdx="2" presStyleCnt="7">
        <dgm:presLayoutVars>
          <dgm:chMax val="0"/>
          <dgm:bulletEnabled val="1"/>
        </dgm:presLayoutVars>
      </dgm:prSet>
      <dgm:spPr/>
    </dgm:pt>
    <dgm:pt modelId="{49CF5F94-5474-574F-B143-B21AE8ECADA2}" type="pres">
      <dgm:prSet presAssocID="{699B05AD-7E84-4CB1-AA1F-A8E7978727BB}" presName="spacer" presStyleCnt="0"/>
      <dgm:spPr/>
    </dgm:pt>
    <dgm:pt modelId="{D84ABDAC-3D72-5948-94A1-70247DEF6802}" type="pres">
      <dgm:prSet presAssocID="{5B0B44D4-EBB8-4A01-B33D-7EBE8C519F58}" presName="parentText" presStyleLbl="node1" presStyleIdx="3" presStyleCnt="7">
        <dgm:presLayoutVars>
          <dgm:chMax val="0"/>
          <dgm:bulletEnabled val="1"/>
        </dgm:presLayoutVars>
      </dgm:prSet>
      <dgm:spPr/>
    </dgm:pt>
    <dgm:pt modelId="{9E10885A-F3BD-674D-9D9A-F61DD108A324}" type="pres">
      <dgm:prSet presAssocID="{37BA8C92-B461-4F72-83BB-095171035344}" presName="spacer" presStyleCnt="0"/>
      <dgm:spPr/>
    </dgm:pt>
    <dgm:pt modelId="{C60B7694-64E4-A94C-ADFC-98E88FFFF42A}" type="pres">
      <dgm:prSet presAssocID="{3BB59754-1451-48DB-B7B2-6E8C93E88DB6}" presName="parentText" presStyleLbl="node1" presStyleIdx="4" presStyleCnt="7">
        <dgm:presLayoutVars>
          <dgm:chMax val="0"/>
          <dgm:bulletEnabled val="1"/>
        </dgm:presLayoutVars>
      </dgm:prSet>
      <dgm:spPr/>
    </dgm:pt>
    <dgm:pt modelId="{7C08648C-94DA-B44E-A43A-34584C6E6C9A}" type="pres">
      <dgm:prSet presAssocID="{3D76354D-ED21-4937-B68B-FF33CAB585B5}" presName="spacer" presStyleCnt="0"/>
      <dgm:spPr/>
    </dgm:pt>
    <dgm:pt modelId="{81D339E8-18C7-1B46-BC03-65A8E0102FD0}" type="pres">
      <dgm:prSet presAssocID="{CC273F71-5167-4463-8475-7CDDED264D82}" presName="parentText" presStyleLbl="node1" presStyleIdx="5" presStyleCnt="7">
        <dgm:presLayoutVars>
          <dgm:chMax val="0"/>
          <dgm:bulletEnabled val="1"/>
        </dgm:presLayoutVars>
      </dgm:prSet>
      <dgm:spPr/>
    </dgm:pt>
    <dgm:pt modelId="{66D92B6D-37E0-F448-9EC4-1FBE90D98BDA}" type="pres">
      <dgm:prSet presAssocID="{354ECCD6-19E0-495D-989C-C1E984C7279F}" presName="spacer" presStyleCnt="0"/>
      <dgm:spPr/>
    </dgm:pt>
    <dgm:pt modelId="{D4624000-12EB-2F4C-BD3A-6FEA7B493AF2}" type="pres">
      <dgm:prSet presAssocID="{AC7B57BA-E72E-4F5A-8982-C0CA2897974D}" presName="parentText" presStyleLbl="node1" presStyleIdx="6" presStyleCnt="7">
        <dgm:presLayoutVars>
          <dgm:chMax val="0"/>
          <dgm:bulletEnabled val="1"/>
        </dgm:presLayoutVars>
      </dgm:prSet>
      <dgm:spPr/>
    </dgm:pt>
  </dgm:ptLst>
  <dgm:cxnLst>
    <dgm:cxn modelId="{ABB36101-E9C8-2B4C-9202-77B3977FCD29}" type="presOf" srcId="{C7743A9A-4DE4-4FBB-A78D-A683F4D1B465}" destId="{CC081198-3D5D-8544-AE80-65C64029B6BD}" srcOrd="0" destOrd="0" presId="urn:microsoft.com/office/officeart/2005/8/layout/vList2"/>
    <dgm:cxn modelId="{E3D81C08-C748-496E-ABC5-9695AE115FE8}" srcId="{C7743A9A-4DE4-4FBB-A78D-A683F4D1B465}" destId="{3BB59754-1451-48DB-B7B2-6E8C93E88DB6}" srcOrd="4" destOrd="0" parTransId="{D7E83D92-C0E5-46E9-8095-7662F73871C9}" sibTransId="{3D76354D-ED21-4937-B68B-FF33CAB585B5}"/>
    <dgm:cxn modelId="{F25E7E2E-D881-D34F-A77D-33AAC58DE43C}" type="presOf" srcId="{3BB59754-1451-48DB-B7B2-6E8C93E88DB6}" destId="{C60B7694-64E4-A94C-ADFC-98E88FFFF42A}" srcOrd="0" destOrd="0" presId="urn:microsoft.com/office/officeart/2005/8/layout/vList2"/>
    <dgm:cxn modelId="{FA1AF540-A411-D340-A62A-1B85DD9F33C7}" type="presOf" srcId="{5B0B44D4-EBB8-4A01-B33D-7EBE8C519F58}" destId="{D84ABDAC-3D72-5948-94A1-70247DEF6802}" srcOrd="0" destOrd="0" presId="urn:microsoft.com/office/officeart/2005/8/layout/vList2"/>
    <dgm:cxn modelId="{09738D5C-2555-7A40-AE2B-350937E71D6B}" type="presOf" srcId="{AC7B57BA-E72E-4F5A-8982-C0CA2897974D}" destId="{D4624000-12EB-2F4C-BD3A-6FEA7B493AF2}" srcOrd="0" destOrd="0" presId="urn:microsoft.com/office/officeart/2005/8/layout/vList2"/>
    <dgm:cxn modelId="{9E8EB763-EC40-4051-AD14-01F7CFEEEC0A}" srcId="{C7743A9A-4DE4-4FBB-A78D-A683F4D1B465}" destId="{3C09E466-B82A-4519-9BDD-DC2EC7A37F97}" srcOrd="0" destOrd="0" parTransId="{5C295960-E5B9-499F-92AF-636B74145A7F}" sibTransId="{F830E3E6-C8AC-4E6F-97EF-E04FA93139CF}"/>
    <dgm:cxn modelId="{688F426F-7EB8-4E8B-B063-C4EF31AA425D}" srcId="{C7743A9A-4DE4-4FBB-A78D-A683F4D1B465}" destId="{EBB4B7EF-0F59-4CB3-B9F3-D7B801783365}" srcOrd="1" destOrd="0" parTransId="{E29CD4FF-8FF5-4388-812B-40D6E7B02AA1}" sibTransId="{EAE4DE35-3B18-4EB6-9C2D-FDA7A99FCDC8}"/>
    <dgm:cxn modelId="{BCAB8F57-7756-164F-BDEC-80A769D6A873}" type="presOf" srcId="{3C09E466-B82A-4519-9BDD-DC2EC7A37F97}" destId="{A502BDD4-C352-B34B-B7AA-E4DBB878A406}" srcOrd="0" destOrd="0" presId="urn:microsoft.com/office/officeart/2005/8/layout/vList2"/>
    <dgm:cxn modelId="{B763767B-F000-4015-BF1F-2B878A6734A9}" srcId="{C7743A9A-4DE4-4FBB-A78D-A683F4D1B465}" destId="{AC7B57BA-E72E-4F5A-8982-C0CA2897974D}" srcOrd="6" destOrd="0" parTransId="{F5D55BA3-3413-49A1-BC2E-BA9E8CD2C80F}" sibTransId="{B7DB7C2D-6329-46B6-9255-7840CF7D03DD}"/>
    <dgm:cxn modelId="{92AED77F-2DC8-2649-9264-4B9A649C8C76}" type="presOf" srcId="{D0A89768-CE80-4685-A819-139CF3D0F4C6}" destId="{4A654772-E152-FB4B-9D1D-C4C73A8208F1}" srcOrd="0" destOrd="0" presId="urn:microsoft.com/office/officeart/2005/8/layout/vList2"/>
    <dgm:cxn modelId="{898DB483-EAA5-481D-A82F-EFBEEF27464A}" srcId="{C7743A9A-4DE4-4FBB-A78D-A683F4D1B465}" destId="{5B0B44D4-EBB8-4A01-B33D-7EBE8C519F58}" srcOrd="3" destOrd="0" parTransId="{B02D4E94-DE4C-46C0-9E61-F3701B279FCF}" sibTransId="{37BA8C92-B461-4F72-83BB-095171035344}"/>
    <dgm:cxn modelId="{B64D8F9A-BD17-2A4E-AD96-522C9D77AC82}" type="presOf" srcId="{CC273F71-5167-4463-8475-7CDDED264D82}" destId="{81D339E8-18C7-1B46-BC03-65A8E0102FD0}" srcOrd="0" destOrd="0" presId="urn:microsoft.com/office/officeart/2005/8/layout/vList2"/>
    <dgm:cxn modelId="{5B166DE3-A00E-4506-9D4E-569EE0EFD27D}" srcId="{C7743A9A-4DE4-4FBB-A78D-A683F4D1B465}" destId="{CC273F71-5167-4463-8475-7CDDED264D82}" srcOrd="5" destOrd="0" parTransId="{65510C8A-CA58-4CF5-A08A-1CFECEE9981E}" sibTransId="{354ECCD6-19E0-495D-989C-C1E984C7279F}"/>
    <dgm:cxn modelId="{D81ADFF1-73C5-4135-B220-A6BDA4949C3D}" srcId="{C7743A9A-4DE4-4FBB-A78D-A683F4D1B465}" destId="{D0A89768-CE80-4685-A819-139CF3D0F4C6}" srcOrd="2" destOrd="0" parTransId="{43712D98-DE23-404E-A13C-D3EE0F02AD1B}" sibTransId="{699B05AD-7E84-4CB1-AA1F-A8E7978727BB}"/>
    <dgm:cxn modelId="{F182C6FA-AF48-1A48-B5B5-E0612C789813}" type="presOf" srcId="{EBB4B7EF-0F59-4CB3-B9F3-D7B801783365}" destId="{209E44AF-7523-0140-9696-D23CFDE716CD}" srcOrd="0" destOrd="0" presId="urn:microsoft.com/office/officeart/2005/8/layout/vList2"/>
    <dgm:cxn modelId="{34AA4B48-F149-8744-AC29-A596192A6075}" type="presParOf" srcId="{CC081198-3D5D-8544-AE80-65C64029B6BD}" destId="{A502BDD4-C352-B34B-B7AA-E4DBB878A406}" srcOrd="0" destOrd="0" presId="urn:microsoft.com/office/officeart/2005/8/layout/vList2"/>
    <dgm:cxn modelId="{0D23E3EB-448A-184F-AF67-19A40C97D3BF}" type="presParOf" srcId="{CC081198-3D5D-8544-AE80-65C64029B6BD}" destId="{85C6EBAC-8A88-C342-B84A-843C6C17E519}" srcOrd="1" destOrd="0" presId="urn:microsoft.com/office/officeart/2005/8/layout/vList2"/>
    <dgm:cxn modelId="{14ED6186-DD16-484A-B580-36BBD770B0CF}" type="presParOf" srcId="{CC081198-3D5D-8544-AE80-65C64029B6BD}" destId="{209E44AF-7523-0140-9696-D23CFDE716CD}" srcOrd="2" destOrd="0" presId="urn:microsoft.com/office/officeart/2005/8/layout/vList2"/>
    <dgm:cxn modelId="{996C4DB4-26E7-B14F-AA42-BF9EBE3024ED}" type="presParOf" srcId="{CC081198-3D5D-8544-AE80-65C64029B6BD}" destId="{38892F9F-9B9B-ED46-9263-B1DB49F17BC6}" srcOrd="3" destOrd="0" presId="urn:microsoft.com/office/officeart/2005/8/layout/vList2"/>
    <dgm:cxn modelId="{9F770EB1-DC48-D641-917A-F8BCAF0483EA}" type="presParOf" srcId="{CC081198-3D5D-8544-AE80-65C64029B6BD}" destId="{4A654772-E152-FB4B-9D1D-C4C73A8208F1}" srcOrd="4" destOrd="0" presId="urn:microsoft.com/office/officeart/2005/8/layout/vList2"/>
    <dgm:cxn modelId="{957357D4-2B12-6945-82BA-152B55D6F532}" type="presParOf" srcId="{CC081198-3D5D-8544-AE80-65C64029B6BD}" destId="{49CF5F94-5474-574F-B143-B21AE8ECADA2}" srcOrd="5" destOrd="0" presId="urn:microsoft.com/office/officeart/2005/8/layout/vList2"/>
    <dgm:cxn modelId="{F74CE09F-C925-DC45-8648-C024F7683C15}" type="presParOf" srcId="{CC081198-3D5D-8544-AE80-65C64029B6BD}" destId="{D84ABDAC-3D72-5948-94A1-70247DEF6802}" srcOrd="6" destOrd="0" presId="urn:microsoft.com/office/officeart/2005/8/layout/vList2"/>
    <dgm:cxn modelId="{6A7DCB82-D466-7E4B-A622-7243CED4AECB}" type="presParOf" srcId="{CC081198-3D5D-8544-AE80-65C64029B6BD}" destId="{9E10885A-F3BD-674D-9D9A-F61DD108A324}" srcOrd="7" destOrd="0" presId="urn:microsoft.com/office/officeart/2005/8/layout/vList2"/>
    <dgm:cxn modelId="{FDAFC691-86E1-D44B-B8D4-FC361ECC055E}" type="presParOf" srcId="{CC081198-3D5D-8544-AE80-65C64029B6BD}" destId="{C60B7694-64E4-A94C-ADFC-98E88FFFF42A}" srcOrd="8" destOrd="0" presId="urn:microsoft.com/office/officeart/2005/8/layout/vList2"/>
    <dgm:cxn modelId="{041A5660-3F75-7B43-85D1-33BA00361311}" type="presParOf" srcId="{CC081198-3D5D-8544-AE80-65C64029B6BD}" destId="{7C08648C-94DA-B44E-A43A-34584C6E6C9A}" srcOrd="9" destOrd="0" presId="urn:microsoft.com/office/officeart/2005/8/layout/vList2"/>
    <dgm:cxn modelId="{0E2DE487-3925-8240-9D70-3E869460711F}" type="presParOf" srcId="{CC081198-3D5D-8544-AE80-65C64029B6BD}" destId="{81D339E8-18C7-1B46-BC03-65A8E0102FD0}" srcOrd="10" destOrd="0" presId="urn:microsoft.com/office/officeart/2005/8/layout/vList2"/>
    <dgm:cxn modelId="{4C782B04-AD42-0249-80D7-65F44577A1C4}" type="presParOf" srcId="{CC081198-3D5D-8544-AE80-65C64029B6BD}" destId="{66D92B6D-37E0-F448-9EC4-1FBE90D98BDA}" srcOrd="11" destOrd="0" presId="urn:microsoft.com/office/officeart/2005/8/layout/vList2"/>
    <dgm:cxn modelId="{446AC6A3-A2FE-3F44-966E-02A010974970}" type="presParOf" srcId="{CC081198-3D5D-8544-AE80-65C64029B6BD}" destId="{D4624000-12EB-2F4C-BD3A-6FEA7B493AF2}"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CE7096-94AD-2740-B0A6-FADCB9B494B6}">
      <dsp:nvSpPr>
        <dsp:cNvPr id="0" name=""/>
        <dsp:cNvSpPr/>
      </dsp:nvSpPr>
      <dsp:spPr>
        <a:xfrm>
          <a:off x="7718140" y="230117"/>
          <a:ext cx="3676576" cy="3676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Plan</a:t>
          </a:r>
        </a:p>
      </dsp:txBody>
      <dsp:txXfrm>
        <a:off x="7718140" y="230117"/>
        <a:ext cx="3676576" cy="3676576"/>
      </dsp:txXfrm>
    </dsp:sp>
    <dsp:sp modelId="{CBC03F2F-90D8-154E-B035-4A5CF284F618}">
      <dsp:nvSpPr>
        <dsp:cNvPr id="0" name=""/>
        <dsp:cNvSpPr/>
      </dsp:nvSpPr>
      <dsp:spPr>
        <a:xfrm>
          <a:off x="1245355" y="-969"/>
          <a:ext cx="10380448" cy="10380448"/>
        </a:xfrm>
        <a:prstGeom prst="circularArrow">
          <a:avLst>
            <a:gd name="adj1" fmla="val 6907"/>
            <a:gd name="adj2" fmla="val 465710"/>
            <a:gd name="adj3" fmla="val 547910"/>
            <a:gd name="adj4" fmla="val 20586380"/>
            <a:gd name="adj5" fmla="val 8058"/>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5A198E-A5C9-AD40-A0FA-AFF9AE72BFE7}">
      <dsp:nvSpPr>
        <dsp:cNvPr id="0" name=""/>
        <dsp:cNvSpPr/>
      </dsp:nvSpPr>
      <dsp:spPr>
        <a:xfrm>
          <a:off x="7718140" y="6471816"/>
          <a:ext cx="3676576" cy="3676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Do</a:t>
          </a:r>
        </a:p>
      </dsp:txBody>
      <dsp:txXfrm>
        <a:off x="7718140" y="6471816"/>
        <a:ext cx="3676576" cy="3676576"/>
      </dsp:txXfrm>
    </dsp:sp>
    <dsp:sp modelId="{1EE7D088-4EB8-684E-9F0D-A9DFB96B8BCB}">
      <dsp:nvSpPr>
        <dsp:cNvPr id="0" name=""/>
        <dsp:cNvSpPr/>
      </dsp:nvSpPr>
      <dsp:spPr>
        <a:xfrm>
          <a:off x="1245355" y="-969"/>
          <a:ext cx="10380448" cy="10380448"/>
        </a:xfrm>
        <a:prstGeom prst="circularArrow">
          <a:avLst>
            <a:gd name="adj1" fmla="val 6907"/>
            <a:gd name="adj2" fmla="val 465710"/>
            <a:gd name="adj3" fmla="val 5947910"/>
            <a:gd name="adj4" fmla="val 4386380"/>
            <a:gd name="adj5" fmla="val 8058"/>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DDEAF0-2CA1-E846-9A42-D56FD89BA0B1}">
      <dsp:nvSpPr>
        <dsp:cNvPr id="0" name=""/>
        <dsp:cNvSpPr/>
      </dsp:nvSpPr>
      <dsp:spPr>
        <a:xfrm>
          <a:off x="1476442" y="6471816"/>
          <a:ext cx="3676576" cy="3676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Study</a:t>
          </a:r>
        </a:p>
      </dsp:txBody>
      <dsp:txXfrm>
        <a:off x="1476442" y="6471816"/>
        <a:ext cx="3676576" cy="3676576"/>
      </dsp:txXfrm>
    </dsp:sp>
    <dsp:sp modelId="{85A13214-F249-9148-B41D-DCB79023C608}">
      <dsp:nvSpPr>
        <dsp:cNvPr id="0" name=""/>
        <dsp:cNvSpPr/>
      </dsp:nvSpPr>
      <dsp:spPr>
        <a:xfrm>
          <a:off x="1245355" y="-969"/>
          <a:ext cx="10380448" cy="10380448"/>
        </a:xfrm>
        <a:prstGeom prst="circularArrow">
          <a:avLst>
            <a:gd name="adj1" fmla="val 6907"/>
            <a:gd name="adj2" fmla="val 465710"/>
            <a:gd name="adj3" fmla="val 11347910"/>
            <a:gd name="adj4" fmla="val 9786380"/>
            <a:gd name="adj5" fmla="val 8058"/>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CDF6D3-97F0-C848-AD02-D4063BBB8BED}">
      <dsp:nvSpPr>
        <dsp:cNvPr id="0" name=""/>
        <dsp:cNvSpPr/>
      </dsp:nvSpPr>
      <dsp:spPr>
        <a:xfrm>
          <a:off x="1476442" y="230117"/>
          <a:ext cx="3676576" cy="3676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Act</a:t>
          </a:r>
        </a:p>
      </dsp:txBody>
      <dsp:txXfrm>
        <a:off x="1476442" y="230117"/>
        <a:ext cx="3676576" cy="3676576"/>
      </dsp:txXfrm>
    </dsp:sp>
    <dsp:sp modelId="{C19739D5-D605-6647-B84E-74C59F1DCDA4}">
      <dsp:nvSpPr>
        <dsp:cNvPr id="0" name=""/>
        <dsp:cNvSpPr/>
      </dsp:nvSpPr>
      <dsp:spPr>
        <a:xfrm>
          <a:off x="1245355" y="-969"/>
          <a:ext cx="10380448" cy="10380448"/>
        </a:xfrm>
        <a:prstGeom prst="circularArrow">
          <a:avLst>
            <a:gd name="adj1" fmla="val 6907"/>
            <a:gd name="adj2" fmla="val 465710"/>
            <a:gd name="adj3" fmla="val 16747910"/>
            <a:gd name="adj4" fmla="val 15186380"/>
            <a:gd name="adj5" fmla="val 8058"/>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02BDD4-C352-B34B-B7AA-E4DBB878A406}">
      <dsp:nvSpPr>
        <dsp:cNvPr id="0" name=""/>
        <dsp:cNvSpPr/>
      </dsp:nvSpPr>
      <dsp:spPr>
        <a:xfrm>
          <a:off x="0" y="658292"/>
          <a:ext cx="11815453" cy="121680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solidFill>
                <a:srgbClr val="FFFFFF"/>
              </a:solidFill>
            </a:rPr>
            <a:t>School and district leadership</a:t>
          </a:r>
        </a:p>
      </dsp:txBody>
      <dsp:txXfrm>
        <a:off x="59399" y="717691"/>
        <a:ext cx="11696655" cy="1098002"/>
      </dsp:txXfrm>
    </dsp:sp>
    <dsp:sp modelId="{209E44AF-7523-0140-9696-D23CFDE716CD}">
      <dsp:nvSpPr>
        <dsp:cNvPr id="0" name=""/>
        <dsp:cNvSpPr/>
      </dsp:nvSpPr>
      <dsp:spPr>
        <a:xfrm>
          <a:off x="0" y="2062292"/>
          <a:ext cx="11815453" cy="1216800"/>
        </a:xfrm>
        <a:prstGeom prst="roundRect">
          <a:avLst/>
        </a:prstGeom>
        <a:gradFill rotWithShape="0">
          <a:gsLst>
            <a:gs pos="0">
              <a:schemeClr val="accent5">
                <a:hueOff val="209712"/>
                <a:satOff val="6267"/>
                <a:lumOff val="-7941"/>
                <a:alphaOff val="0"/>
                <a:satMod val="103000"/>
                <a:lumMod val="102000"/>
                <a:tint val="94000"/>
              </a:schemeClr>
            </a:gs>
            <a:gs pos="50000">
              <a:schemeClr val="accent5">
                <a:hueOff val="209712"/>
                <a:satOff val="6267"/>
                <a:lumOff val="-7941"/>
                <a:alphaOff val="0"/>
                <a:satMod val="110000"/>
                <a:lumMod val="100000"/>
                <a:shade val="100000"/>
              </a:schemeClr>
            </a:gs>
            <a:gs pos="100000">
              <a:schemeClr val="accent5">
                <a:hueOff val="209712"/>
                <a:satOff val="6267"/>
                <a:lumOff val="-79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solidFill>
                <a:srgbClr val="FFFFFF"/>
              </a:solidFill>
            </a:rPr>
            <a:t>Teachers from multiple departments</a:t>
          </a:r>
        </a:p>
      </dsp:txBody>
      <dsp:txXfrm>
        <a:off x="59399" y="2121691"/>
        <a:ext cx="11696655" cy="1098002"/>
      </dsp:txXfrm>
    </dsp:sp>
    <dsp:sp modelId="{4A654772-E152-FB4B-9D1D-C4C73A8208F1}">
      <dsp:nvSpPr>
        <dsp:cNvPr id="0" name=""/>
        <dsp:cNvSpPr/>
      </dsp:nvSpPr>
      <dsp:spPr>
        <a:xfrm>
          <a:off x="0" y="3466293"/>
          <a:ext cx="11815453" cy="1216800"/>
        </a:xfrm>
        <a:prstGeom prst="roundRect">
          <a:avLst/>
        </a:prstGeom>
        <a:gradFill rotWithShape="0">
          <a:gsLst>
            <a:gs pos="0">
              <a:schemeClr val="accent5">
                <a:hueOff val="419425"/>
                <a:satOff val="12533"/>
                <a:lumOff val="-15882"/>
                <a:alphaOff val="0"/>
                <a:satMod val="103000"/>
                <a:lumMod val="102000"/>
                <a:tint val="94000"/>
              </a:schemeClr>
            </a:gs>
            <a:gs pos="50000">
              <a:schemeClr val="accent5">
                <a:hueOff val="419425"/>
                <a:satOff val="12533"/>
                <a:lumOff val="-15882"/>
                <a:alphaOff val="0"/>
                <a:satMod val="110000"/>
                <a:lumMod val="100000"/>
                <a:shade val="100000"/>
              </a:schemeClr>
            </a:gs>
            <a:gs pos="100000">
              <a:schemeClr val="accent5">
                <a:hueOff val="419425"/>
                <a:satOff val="12533"/>
                <a:lumOff val="-1588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solidFill>
                <a:srgbClr val="FFFFFF"/>
              </a:solidFill>
            </a:rPr>
            <a:t>Support staff</a:t>
          </a:r>
        </a:p>
      </dsp:txBody>
      <dsp:txXfrm>
        <a:off x="59399" y="3525692"/>
        <a:ext cx="11696655" cy="1098002"/>
      </dsp:txXfrm>
    </dsp:sp>
    <dsp:sp modelId="{D84ABDAC-3D72-5948-94A1-70247DEF6802}">
      <dsp:nvSpPr>
        <dsp:cNvPr id="0" name=""/>
        <dsp:cNvSpPr/>
      </dsp:nvSpPr>
      <dsp:spPr>
        <a:xfrm>
          <a:off x="0" y="4870292"/>
          <a:ext cx="11815453" cy="1216800"/>
        </a:xfrm>
        <a:prstGeom prst="roundRect">
          <a:avLst/>
        </a:prstGeom>
        <a:gradFill rotWithShape="0">
          <a:gsLst>
            <a:gs pos="0">
              <a:schemeClr val="accent5">
                <a:hueOff val="629137"/>
                <a:satOff val="18799"/>
                <a:lumOff val="-23823"/>
                <a:alphaOff val="0"/>
                <a:satMod val="103000"/>
                <a:lumMod val="102000"/>
                <a:tint val="94000"/>
              </a:schemeClr>
            </a:gs>
            <a:gs pos="50000">
              <a:schemeClr val="accent5">
                <a:hueOff val="629137"/>
                <a:satOff val="18799"/>
                <a:lumOff val="-23823"/>
                <a:alphaOff val="0"/>
                <a:satMod val="110000"/>
                <a:lumMod val="100000"/>
                <a:shade val="100000"/>
              </a:schemeClr>
            </a:gs>
            <a:gs pos="100000">
              <a:schemeClr val="accent5">
                <a:hueOff val="629137"/>
                <a:satOff val="18799"/>
                <a:lumOff val="-2382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solidFill>
                <a:srgbClr val="FFFFFF"/>
              </a:solidFill>
            </a:rPr>
            <a:t>Mental health providers</a:t>
          </a:r>
        </a:p>
      </dsp:txBody>
      <dsp:txXfrm>
        <a:off x="59399" y="4929691"/>
        <a:ext cx="11696655" cy="1098002"/>
      </dsp:txXfrm>
    </dsp:sp>
    <dsp:sp modelId="{C60B7694-64E4-A94C-ADFC-98E88FFFF42A}">
      <dsp:nvSpPr>
        <dsp:cNvPr id="0" name=""/>
        <dsp:cNvSpPr/>
      </dsp:nvSpPr>
      <dsp:spPr>
        <a:xfrm>
          <a:off x="0" y="6274292"/>
          <a:ext cx="11815453" cy="1216800"/>
        </a:xfrm>
        <a:prstGeom prst="roundRect">
          <a:avLst/>
        </a:prstGeom>
        <a:gradFill rotWithShape="0">
          <a:gsLst>
            <a:gs pos="0">
              <a:schemeClr val="accent5">
                <a:hueOff val="838850"/>
                <a:satOff val="25066"/>
                <a:lumOff val="-31765"/>
                <a:alphaOff val="0"/>
                <a:satMod val="103000"/>
                <a:lumMod val="102000"/>
                <a:tint val="94000"/>
              </a:schemeClr>
            </a:gs>
            <a:gs pos="50000">
              <a:schemeClr val="accent5">
                <a:hueOff val="838850"/>
                <a:satOff val="25066"/>
                <a:lumOff val="-31765"/>
                <a:alphaOff val="0"/>
                <a:satMod val="110000"/>
                <a:lumMod val="100000"/>
                <a:shade val="100000"/>
              </a:schemeClr>
            </a:gs>
            <a:gs pos="100000">
              <a:schemeClr val="accent5">
                <a:hueOff val="838850"/>
                <a:satOff val="25066"/>
                <a:lumOff val="-3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solidFill>
                <a:srgbClr val="FFFFFF"/>
              </a:solidFill>
            </a:rPr>
            <a:t>Community partners	</a:t>
          </a:r>
        </a:p>
      </dsp:txBody>
      <dsp:txXfrm>
        <a:off x="59399" y="6333691"/>
        <a:ext cx="11696655" cy="1098002"/>
      </dsp:txXfrm>
    </dsp:sp>
    <dsp:sp modelId="{81D339E8-18C7-1B46-BC03-65A8E0102FD0}">
      <dsp:nvSpPr>
        <dsp:cNvPr id="0" name=""/>
        <dsp:cNvSpPr/>
      </dsp:nvSpPr>
      <dsp:spPr>
        <a:xfrm>
          <a:off x="0" y="7678293"/>
          <a:ext cx="11815453" cy="1216800"/>
        </a:xfrm>
        <a:prstGeom prst="roundRect">
          <a:avLst/>
        </a:prstGeom>
        <a:gradFill rotWithShape="0">
          <a:gsLst>
            <a:gs pos="0">
              <a:schemeClr val="accent5">
                <a:hueOff val="1048562"/>
                <a:satOff val="31332"/>
                <a:lumOff val="-39706"/>
                <a:alphaOff val="0"/>
                <a:satMod val="103000"/>
                <a:lumMod val="102000"/>
                <a:tint val="94000"/>
              </a:schemeClr>
            </a:gs>
            <a:gs pos="50000">
              <a:schemeClr val="accent5">
                <a:hueOff val="1048562"/>
                <a:satOff val="31332"/>
                <a:lumOff val="-39706"/>
                <a:alphaOff val="0"/>
                <a:satMod val="110000"/>
                <a:lumMod val="100000"/>
                <a:shade val="100000"/>
              </a:schemeClr>
            </a:gs>
            <a:gs pos="100000">
              <a:schemeClr val="accent5">
                <a:hueOff val="1048562"/>
                <a:satOff val="31332"/>
                <a:lumOff val="-39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solidFill>
                <a:srgbClr val="FFFFFF"/>
              </a:solidFill>
            </a:rPr>
            <a:t>Families</a:t>
          </a:r>
        </a:p>
      </dsp:txBody>
      <dsp:txXfrm>
        <a:off x="59399" y="7737692"/>
        <a:ext cx="11696655" cy="1098002"/>
      </dsp:txXfrm>
    </dsp:sp>
    <dsp:sp modelId="{D4624000-12EB-2F4C-BD3A-6FEA7B493AF2}">
      <dsp:nvSpPr>
        <dsp:cNvPr id="0" name=""/>
        <dsp:cNvSpPr/>
      </dsp:nvSpPr>
      <dsp:spPr>
        <a:xfrm>
          <a:off x="0" y="9082293"/>
          <a:ext cx="11815453" cy="1216800"/>
        </a:xfrm>
        <a:prstGeom prst="roundRect">
          <a:avLst/>
        </a:prstGeom>
        <a:gradFill rotWithShape="0">
          <a:gsLst>
            <a:gs pos="0">
              <a:schemeClr val="accent5">
                <a:hueOff val="1258274"/>
                <a:satOff val="37599"/>
                <a:lumOff val="-47647"/>
                <a:alphaOff val="0"/>
                <a:satMod val="103000"/>
                <a:lumMod val="102000"/>
                <a:tint val="94000"/>
              </a:schemeClr>
            </a:gs>
            <a:gs pos="50000">
              <a:schemeClr val="accent5">
                <a:hueOff val="1258274"/>
                <a:satOff val="37599"/>
                <a:lumOff val="-47647"/>
                <a:alphaOff val="0"/>
                <a:satMod val="110000"/>
                <a:lumMod val="100000"/>
                <a:shade val="100000"/>
              </a:schemeClr>
            </a:gs>
            <a:gs pos="100000">
              <a:schemeClr val="accent5">
                <a:hueOff val="1258274"/>
                <a:satOff val="37599"/>
                <a:lumOff val="-4764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solidFill>
                <a:srgbClr val="FFFFFF"/>
              </a:solidFill>
            </a:rPr>
            <a:t>Students</a:t>
          </a:r>
        </a:p>
      </dsp:txBody>
      <dsp:txXfrm>
        <a:off x="59399" y="9141692"/>
        <a:ext cx="11696655"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1D6CB7-DF4A-C543-AEB0-C83ACB708255}" type="datetimeFigureOut">
              <a:rPr lang="en-US" smtClean="0"/>
              <a:t>11/15/2024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3F2FE9-7627-1645-9181-6498A32E6AEE}" type="slidenum">
              <a:rPr lang="en-US" smtClean="0"/>
              <a:t>‹#›</a:t>
            </a:fld>
            <a:endParaRPr lang="en-US"/>
          </a:p>
        </p:txBody>
      </p:sp>
    </p:spTree>
    <p:extLst>
      <p:ext uri="{BB962C8B-B14F-4D97-AF65-F5344CB8AC3E}">
        <p14:creationId xmlns:p14="http://schemas.microsoft.com/office/powerpoint/2010/main" val="3323145893"/>
      </p:ext>
    </p:extLst>
  </p:cSld>
  <p:clrMap bg1="lt1" tx1="dk1" bg2="lt2" tx2="dk2" accent1="accent1" accent2="accent2" accent3="accent3" accent4="accent4" accent5="accent5" accent6="accent6" hlink="hlink" folHlink="folHlink"/>
  <p:notesStyle>
    <a:lvl1pPr marL="0" algn="l" defTabSz="1828891" rtl="0" eaLnBrk="1" latinLnBrk="0" hangingPunct="1">
      <a:defRPr sz="2400" kern="1200">
        <a:solidFill>
          <a:schemeClr val="tx1"/>
        </a:solidFill>
        <a:latin typeface="+mn-lt"/>
        <a:ea typeface="+mn-ea"/>
        <a:cs typeface="+mn-cs"/>
      </a:defRPr>
    </a:lvl1pPr>
    <a:lvl2pPr marL="914446" algn="l" defTabSz="1828891" rtl="0" eaLnBrk="1" latinLnBrk="0" hangingPunct="1">
      <a:defRPr sz="2400" kern="1200">
        <a:solidFill>
          <a:schemeClr val="tx1"/>
        </a:solidFill>
        <a:latin typeface="+mn-lt"/>
        <a:ea typeface="+mn-ea"/>
        <a:cs typeface="+mn-cs"/>
      </a:defRPr>
    </a:lvl2pPr>
    <a:lvl3pPr marL="1828891" algn="l" defTabSz="1828891" rtl="0" eaLnBrk="1" latinLnBrk="0" hangingPunct="1">
      <a:defRPr sz="2400" kern="1200">
        <a:solidFill>
          <a:schemeClr val="tx1"/>
        </a:solidFill>
        <a:latin typeface="+mn-lt"/>
        <a:ea typeface="+mn-ea"/>
        <a:cs typeface="+mn-cs"/>
      </a:defRPr>
    </a:lvl3pPr>
    <a:lvl4pPr marL="2743337" algn="l" defTabSz="1828891" rtl="0" eaLnBrk="1" latinLnBrk="0" hangingPunct="1">
      <a:defRPr sz="2400" kern="1200">
        <a:solidFill>
          <a:schemeClr val="tx1"/>
        </a:solidFill>
        <a:latin typeface="+mn-lt"/>
        <a:ea typeface="+mn-ea"/>
        <a:cs typeface="+mn-cs"/>
      </a:defRPr>
    </a:lvl4pPr>
    <a:lvl5pPr marL="3657783" algn="l" defTabSz="1828891" rtl="0" eaLnBrk="1" latinLnBrk="0" hangingPunct="1">
      <a:defRPr sz="2400" kern="1200">
        <a:solidFill>
          <a:schemeClr val="tx1"/>
        </a:solidFill>
        <a:latin typeface="+mn-lt"/>
        <a:ea typeface="+mn-ea"/>
        <a:cs typeface="+mn-cs"/>
      </a:defRPr>
    </a:lvl5pPr>
    <a:lvl6pPr marL="4572229" algn="l" defTabSz="1828891" rtl="0" eaLnBrk="1" latinLnBrk="0" hangingPunct="1">
      <a:defRPr sz="2400" kern="1200">
        <a:solidFill>
          <a:schemeClr val="tx1"/>
        </a:solidFill>
        <a:latin typeface="+mn-lt"/>
        <a:ea typeface="+mn-ea"/>
        <a:cs typeface="+mn-cs"/>
      </a:defRPr>
    </a:lvl6pPr>
    <a:lvl7pPr marL="5486674" algn="l" defTabSz="1828891" rtl="0" eaLnBrk="1" latinLnBrk="0" hangingPunct="1">
      <a:defRPr sz="2400" kern="1200">
        <a:solidFill>
          <a:schemeClr val="tx1"/>
        </a:solidFill>
        <a:latin typeface="+mn-lt"/>
        <a:ea typeface="+mn-ea"/>
        <a:cs typeface="+mn-cs"/>
      </a:defRPr>
    </a:lvl7pPr>
    <a:lvl8pPr marL="6401120" algn="l" defTabSz="1828891" rtl="0" eaLnBrk="1" latinLnBrk="0" hangingPunct="1">
      <a:defRPr sz="2400" kern="1200">
        <a:solidFill>
          <a:schemeClr val="tx1"/>
        </a:solidFill>
        <a:latin typeface="+mn-lt"/>
        <a:ea typeface="+mn-ea"/>
        <a:cs typeface="+mn-cs"/>
      </a:defRPr>
    </a:lvl8pPr>
    <a:lvl9pPr marL="7315566" algn="l" defTabSz="1828891"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My name is Dr. Theresa Pfister and I am really thrilled to be here today and tomorrow to talk with you about family engagement – what it is, why it’s so important, and how we do it. Today, I am joined by Terry Baker, who is bringing his experience and expertise and will help ground us in the work.</a:t>
            </a:r>
            <a:endParaRPr lang="en-US" dirty="0">
              <a:highlight>
                <a:srgbClr val="FFFF00"/>
              </a:highlight>
            </a:endParaRPr>
          </a:p>
        </p:txBody>
      </p:sp>
      <p:sp>
        <p:nvSpPr>
          <p:cNvPr id="4" name="Slide Number Placeholder 3"/>
          <p:cNvSpPr>
            <a:spLocks noGrp="1"/>
          </p:cNvSpPr>
          <p:nvPr>
            <p:ph type="sldNum" sz="quarter" idx="5"/>
          </p:nvPr>
        </p:nvSpPr>
        <p:spPr/>
        <p:txBody>
          <a:bodyPr/>
          <a:lstStyle/>
          <a:p>
            <a:fld id="{593F2FE9-7627-1645-9181-6498A32E6AEE}" type="slidenum">
              <a:rPr lang="en-US" smtClean="0"/>
              <a:t>1</a:t>
            </a:fld>
            <a:endParaRPr lang="en-US"/>
          </a:p>
        </p:txBody>
      </p:sp>
    </p:spTree>
    <p:extLst>
      <p:ext uri="{BB962C8B-B14F-4D97-AF65-F5344CB8AC3E}">
        <p14:creationId xmlns:p14="http://schemas.microsoft.com/office/powerpoint/2010/main" val="3348322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dirty="0">
                <a:solidFill>
                  <a:schemeClr val="bg1"/>
                </a:solidFill>
                <a:effectLst/>
              </a:rPr>
              <a:t>Finally, family engagement is collaborative. It means that families, educators, and community partners share responsibility to create a network of support for children and youth.</a:t>
            </a:r>
          </a:p>
        </p:txBody>
      </p:sp>
      <p:sp>
        <p:nvSpPr>
          <p:cNvPr id="4" name="Slide Number Placeholder 3"/>
          <p:cNvSpPr>
            <a:spLocks noGrp="1"/>
          </p:cNvSpPr>
          <p:nvPr>
            <p:ph type="sldNum" sz="quarter" idx="5"/>
          </p:nvPr>
        </p:nvSpPr>
        <p:spPr/>
        <p:txBody>
          <a:bodyPr/>
          <a:lstStyle/>
          <a:p>
            <a:fld id="{593F2FE9-7627-1645-9181-6498A32E6AEE}" type="slidenum">
              <a:rPr lang="en-US" smtClean="0"/>
              <a:t>10</a:t>
            </a:fld>
            <a:endParaRPr lang="en-US"/>
          </a:p>
        </p:txBody>
      </p:sp>
    </p:spTree>
    <p:extLst>
      <p:ext uri="{BB962C8B-B14F-4D97-AF65-F5344CB8AC3E}">
        <p14:creationId xmlns:p14="http://schemas.microsoft.com/office/powerpoint/2010/main" val="3212876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3AC7C-29CC-CFDB-A3E0-DC251AB9AF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EFDE01-4E2E-72D8-43D2-A87C16FFAB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9B74E1-A2A7-E10E-11CB-D3D996859F44}"/>
              </a:ext>
            </a:extLst>
          </p:cNvPr>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2400" b="0" i="0" dirty="0">
                <a:solidFill>
                  <a:schemeClr val="bg1"/>
                </a:solidFill>
                <a:effectLst/>
              </a:rPr>
              <a:t>Now, before we move on, I’d love to hear from you – what is your response to this definition? What would you add, change, or even remove?</a:t>
            </a:r>
          </a:p>
          <a:p>
            <a:endParaRPr lang="en-US" sz="2400" b="0" i="0" dirty="0">
              <a:solidFill>
                <a:schemeClr val="bg1"/>
              </a:solidFill>
              <a:effectLst/>
            </a:endParaRPr>
          </a:p>
          <a:p>
            <a:r>
              <a:rPr lang="en-US" sz="2400" b="0" i="0" dirty="0">
                <a:solidFill>
                  <a:schemeClr val="bg1"/>
                </a:solidFill>
                <a:effectLst/>
              </a:rPr>
              <a:t>You can put your responses in the chat or use the raise hand function. </a:t>
            </a:r>
          </a:p>
          <a:p>
            <a:endParaRPr lang="en-US" sz="2400" b="0" i="0" dirty="0">
              <a:solidFill>
                <a:schemeClr val="bg1"/>
              </a:solidFill>
              <a:effectLst/>
            </a:endParaRPr>
          </a:p>
          <a:p>
            <a:r>
              <a:rPr lang="en-US" sz="2400" b="1" i="0" dirty="0">
                <a:solidFill>
                  <a:schemeClr val="bg1"/>
                </a:solidFill>
                <a:effectLst/>
              </a:rPr>
              <a:t>Terry, any final thoughts? Is there anything you would add, change, or remove?</a:t>
            </a:r>
          </a:p>
          <a:p>
            <a:endParaRPr lang="en-US" sz="2400" b="0" i="0" dirty="0">
              <a:solidFill>
                <a:schemeClr val="bg1"/>
              </a:solidFill>
              <a:effectLst/>
            </a:endParaRPr>
          </a:p>
          <a:p>
            <a:endParaRPr lang="en-US" sz="2400" b="0" i="0" dirty="0">
              <a:solidFill>
                <a:schemeClr val="bg1"/>
              </a:solidFill>
              <a:effectLst/>
            </a:endParaRPr>
          </a:p>
          <a:p>
            <a:endParaRPr lang="en-US" sz="2400" b="0" i="0" dirty="0">
              <a:solidFill>
                <a:schemeClr val="bg1"/>
              </a:solidFill>
              <a:effectLst/>
            </a:endParaRPr>
          </a:p>
          <a:p>
            <a:endParaRPr lang="en-US" sz="2400" b="0" i="0" dirty="0">
              <a:solidFill>
                <a:schemeClr val="bg1"/>
              </a:solidFill>
              <a:effectLst/>
            </a:endParaRPr>
          </a:p>
          <a:p>
            <a:endParaRPr lang="en-US" sz="2400" b="0" i="0" dirty="0">
              <a:solidFill>
                <a:schemeClr val="bg1"/>
              </a:solidFill>
              <a:effectLst/>
            </a:endParaRPr>
          </a:p>
          <a:p>
            <a:endParaRPr lang="en-US" sz="2400" b="0" i="0" dirty="0">
              <a:solidFill>
                <a:schemeClr val="bg1"/>
              </a:solidFill>
              <a:effectLst/>
            </a:endParaRPr>
          </a:p>
          <a:p>
            <a:endParaRPr lang="en-US" sz="2400" b="0" i="0" dirty="0">
              <a:solidFill>
                <a:schemeClr val="bg1"/>
              </a:solidFill>
              <a:effectLst/>
            </a:endParaRPr>
          </a:p>
          <a:p>
            <a:r>
              <a:rPr lang="en-US" sz="2400" b="0" i="0" dirty="0">
                <a:solidFill>
                  <a:schemeClr val="bg1"/>
                </a:solidFill>
                <a:effectLst/>
              </a:rPr>
              <a:t>https://</a:t>
            </a:r>
            <a:r>
              <a:rPr lang="en-US" sz="2400" b="0" i="0" dirty="0" err="1">
                <a:solidFill>
                  <a:schemeClr val="bg1"/>
                </a:solidFill>
                <a:effectLst/>
              </a:rPr>
              <a:t>globalfrp.org</a:t>
            </a:r>
            <a:r>
              <a:rPr lang="en-US" sz="2400" b="0" i="0" dirty="0">
                <a:solidFill>
                  <a:schemeClr val="bg1"/>
                </a:solidFill>
                <a:effectLst/>
              </a:rPr>
              <a:t>/Our-Work/Family-Engagement</a:t>
            </a:r>
          </a:p>
          <a:p>
            <a:r>
              <a:rPr lang="en-US" sz="2400" b="0" i="0" dirty="0">
                <a:solidFill>
                  <a:schemeClr val="bg1"/>
                </a:solidFill>
                <a:effectLst/>
              </a:rPr>
              <a:t>https://</a:t>
            </a:r>
            <a:r>
              <a:rPr lang="en-US" sz="2400" b="0" i="0" dirty="0" err="1">
                <a:solidFill>
                  <a:schemeClr val="bg1"/>
                </a:solidFill>
                <a:effectLst/>
              </a:rPr>
              <a:t>www.panoramaed.com</a:t>
            </a:r>
            <a:r>
              <a:rPr lang="en-US" sz="2400" b="0" i="0" dirty="0">
                <a:solidFill>
                  <a:schemeClr val="bg1"/>
                </a:solidFill>
                <a:effectLst/>
              </a:rPr>
              <a:t>/blog/family-engagement-comprehensive-guide</a:t>
            </a:r>
          </a:p>
          <a:p>
            <a:endParaRPr lang="en-US" sz="2400" b="0" i="0" dirty="0">
              <a:solidFill>
                <a:schemeClr val="bg1"/>
              </a:solidFill>
              <a:effectLst/>
            </a:endParaRPr>
          </a:p>
          <a:p>
            <a:endParaRPr lang="en-US" sz="2400" b="0" i="0" dirty="0">
              <a:solidFill>
                <a:schemeClr val="bg1"/>
              </a:solidFill>
              <a:effectLst/>
            </a:endParaRPr>
          </a:p>
        </p:txBody>
      </p:sp>
      <p:sp>
        <p:nvSpPr>
          <p:cNvPr id="4" name="Slide Number Placeholder 3">
            <a:extLst>
              <a:ext uri="{FF2B5EF4-FFF2-40B4-BE49-F238E27FC236}">
                <a16:creationId xmlns:a16="http://schemas.microsoft.com/office/drawing/2014/main" id="{64A23666-109F-61B0-36E3-AE7954B0E4E0}"/>
              </a:ext>
            </a:extLst>
          </p:cNvPr>
          <p:cNvSpPr>
            <a:spLocks noGrp="1"/>
          </p:cNvSpPr>
          <p:nvPr>
            <p:ph type="sldNum" sz="quarter" idx="5"/>
          </p:nvPr>
        </p:nvSpPr>
        <p:spPr/>
        <p:txBody>
          <a:bodyPr/>
          <a:lstStyle/>
          <a:p>
            <a:fld id="{593F2FE9-7627-1645-9181-6498A32E6AEE}" type="slidenum">
              <a:rPr lang="en-US" smtClean="0"/>
              <a:t>11</a:t>
            </a:fld>
            <a:endParaRPr lang="en-US"/>
          </a:p>
        </p:txBody>
      </p:sp>
    </p:spTree>
    <p:extLst>
      <p:ext uri="{BB962C8B-B14F-4D97-AF65-F5344CB8AC3E}">
        <p14:creationId xmlns:p14="http://schemas.microsoft.com/office/powerpoint/2010/main" val="1771740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400">
              <a:lnSpc>
                <a:spcPct val="90000"/>
              </a:lnSpc>
              <a:buNone/>
            </a:pPr>
            <a:r>
              <a:rPr lang="en-US" dirty="0"/>
              <a:t>Now that we have a shared understanding of what family engagement is, I’d like to briefly cover the benefits of strong family engagement. Research shows that family engagement is closely linked to better attendance, higher academic achievement, greater likelihood of graduation, improved social and emotional development, and more positive school climate.</a:t>
            </a:r>
          </a:p>
          <a:p>
            <a:pPr marL="0" indent="0" defTabSz="914400">
              <a:lnSpc>
                <a:spcPct val="90000"/>
              </a:lnSpc>
              <a:buNone/>
            </a:pPr>
            <a:endParaRPr lang="en-US" dirty="0"/>
          </a:p>
          <a:p>
            <a:pPr marL="0" indent="0" defTabSz="914400">
              <a:lnSpc>
                <a:spcPct val="90000"/>
              </a:lnSpc>
              <a:buNone/>
            </a:pPr>
            <a:r>
              <a:rPr lang="en-US" dirty="0"/>
              <a:t>Excellent. So these are very school-focused benefits, but we also see benefits in violence reduction.</a:t>
            </a:r>
          </a:p>
          <a:p>
            <a:pPr marL="0" indent="0" defTabSz="914400">
              <a:lnSpc>
                <a:spcPct val="90000"/>
              </a:lnSpc>
              <a:buNone/>
            </a:pPr>
            <a:endParaRPr lang="en-US" dirty="0"/>
          </a:p>
          <a:p>
            <a:pPr marL="0" indent="0" defTabSz="914400">
              <a:lnSpc>
                <a:spcPct val="90000"/>
              </a:lnSpc>
              <a:buNone/>
            </a:pPr>
            <a:endParaRPr lang="en-US" dirty="0"/>
          </a:p>
          <a:p>
            <a:pPr marL="0" indent="0" defTabSz="914400">
              <a:lnSpc>
                <a:spcPct val="90000"/>
              </a:lnSpc>
              <a:buNone/>
            </a:pPr>
            <a:endParaRPr lang="en-US" dirty="0"/>
          </a:p>
          <a:p>
            <a:pPr marL="0" indent="0" defTabSz="914400">
              <a:lnSpc>
                <a:spcPct val="90000"/>
              </a:lnSpc>
              <a:buNone/>
            </a:pPr>
            <a:endParaRPr lang="en-US" dirty="0"/>
          </a:p>
          <a:p>
            <a:pPr marL="0" indent="0" defTabSz="914400">
              <a:lnSpc>
                <a:spcPct val="90000"/>
              </a:lnSpc>
              <a:buNone/>
            </a:pPr>
            <a:endParaRPr lang="en-US" dirty="0"/>
          </a:p>
          <a:p>
            <a:pPr marL="0" indent="0" defTabSz="914400">
              <a:lnSpc>
                <a:spcPct val="90000"/>
              </a:lnSpc>
              <a:buNone/>
            </a:pPr>
            <a:endParaRPr lang="en-US" dirty="0"/>
          </a:p>
          <a:p>
            <a:pPr marL="0" indent="0" defTabSz="914400">
              <a:lnSpc>
                <a:spcPct val="90000"/>
              </a:lnSpc>
              <a:buNone/>
            </a:pPr>
            <a:endParaRPr lang="en-US" dirty="0"/>
          </a:p>
          <a:p>
            <a:pPr marL="0" indent="0" defTabSz="914400">
              <a:lnSpc>
                <a:spcPct val="90000"/>
              </a:lnSpc>
              <a:buNone/>
            </a:pPr>
            <a:endParaRPr lang="en-US" dirty="0"/>
          </a:p>
          <a:p>
            <a:pPr marL="0" indent="0" defTabSz="914400">
              <a:lnSpc>
                <a:spcPct val="90000"/>
              </a:lnSpc>
              <a:buNone/>
            </a:pPr>
            <a:endParaRPr lang="en-US" dirty="0"/>
          </a:p>
          <a:p>
            <a:pPr marL="0" indent="0" defTabSz="914400">
              <a:lnSpc>
                <a:spcPct val="90000"/>
              </a:lnSpc>
              <a:buNone/>
            </a:pPr>
            <a:r>
              <a:rPr lang="en-US" dirty="0"/>
              <a:t>https://</a:t>
            </a:r>
            <a:r>
              <a:rPr lang="en-US" dirty="0" err="1"/>
              <a:t>files.eric.ed.gov</a:t>
            </a:r>
            <a:r>
              <a:rPr lang="en-US" dirty="0"/>
              <a:t>/</a:t>
            </a:r>
            <a:r>
              <a:rPr lang="en-US" dirty="0" err="1"/>
              <a:t>fulltext</a:t>
            </a:r>
            <a:r>
              <a:rPr lang="en-US" dirty="0"/>
              <a:t>/ED536946.pdf</a:t>
            </a:r>
          </a:p>
          <a:p>
            <a:pPr marL="0" indent="0" defTabSz="914400">
              <a:lnSpc>
                <a:spcPct val="90000"/>
              </a:lnSpc>
              <a:buNone/>
            </a:pPr>
            <a:r>
              <a:rPr lang="en-US" dirty="0"/>
              <a:t>Beyond the Bake Sale (book)</a:t>
            </a:r>
          </a:p>
          <a:p>
            <a:pPr marL="0" indent="0" defTabSz="914400">
              <a:lnSpc>
                <a:spcPct val="90000"/>
              </a:lnSpc>
              <a:buNone/>
            </a:pPr>
            <a:endParaRPr lang="en-US" dirty="0"/>
          </a:p>
          <a:p>
            <a:pPr marL="0" indent="0" defTabSz="914400">
              <a:lnSpc>
                <a:spcPct val="90000"/>
              </a:lnSpc>
              <a:buNone/>
            </a:pPr>
            <a:endParaRPr lang="en-US" dirty="0"/>
          </a:p>
        </p:txBody>
      </p:sp>
      <p:sp>
        <p:nvSpPr>
          <p:cNvPr id="4" name="Slide Number Placeholder 3"/>
          <p:cNvSpPr>
            <a:spLocks noGrp="1"/>
          </p:cNvSpPr>
          <p:nvPr>
            <p:ph type="sldNum" sz="quarter" idx="5"/>
          </p:nvPr>
        </p:nvSpPr>
        <p:spPr/>
        <p:txBody>
          <a:bodyPr/>
          <a:lstStyle/>
          <a:p>
            <a:fld id="{593F2FE9-7627-1645-9181-6498A32E6AEE}" type="slidenum">
              <a:rPr lang="en-US" smtClean="0"/>
              <a:t>12</a:t>
            </a:fld>
            <a:endParaRPr lang="en-US"/>
          </a:p>
        </p:txBody>
      </p:sp>
    </p:spTree>
    <p:extLst>
      <p:ext uri="{BB962C8B-B14F-4D97-AF65-F5344CB8AC3E}">
        <p14:creationId xmlns:p14="http://schemas.microsoft.com/office/powerpoint/2010/main" val="3416523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400">
              <a:lnSpc>
                <a:spcPct val="90000"/>
              </a:lnSpc>
              <a:buNone/>
            </a:pPr>
            <a:r>
              <a:rPr lang="en-US" dirty="0"/>
              <a:t>Family engagement can help reduce school violence through these and other avenues: </a:t>
            </a:r>
          </a:p>
          <a:p>
            <a:pPr marL="114254" lvl="0" indent="-342900" defTabSz="914400">
              <a:lnSpc>
                <a:spcPct val="90000"/>
              </a:lnSpc>
              <a:buFont typeface="Arial" panose="020B0604020202020204" pitchFamily="34" charset="0"/>
              <a:buChar char="•"/>
            </a:pPr>
            <a:r>
              <a:rPr lang="en-US" sz="2400" b="0" dirty="0"/>
              <a:t>information sharing between families and staff,</a:t>
            </a:r>
          </a:p>
          <a:p>
            <a:pPr marL="114254" lvl="0" indent="-342900" defTabSz="914400">
              <a:lnSpc>
                <a:spcPct val="90000"/>
              </a:lnSpc>
              <a:buFont typeface="Arial" panose="020B0604020202020204" pitchFamily="34" charset="0"/>
              <a:buChar char="•"/>
            </a:pPr>
            <a:r>
              <a:rPr lang="en-US" sz="2400" b="0" dirty="0"/>
              <a:t>issue spotting, and</a:t>
            </a:r>
          </a:p>
          <a:p>
            <a:pPr marL="114254" lvl="0" indent="-342900" defTabSz="914400">
              <a:lnSpc>
                <a:spcPct val="90000"/>
              </a:lnSpc>
              <a:buFont typeface="Arial" panose="020B0604020202020204" pitchFamily="34" charset="0"/>
              <a:buChar char="•"/>
            </a:pPr>
            <a:r>
              <a:rPr lang="en-US" sz="2400" b="0" dirty="0"/>
              <a:t>the proactive development of timely interventions and supports.</a:t>
            </a:r>
            <a:endParaRPr lang="en-US" dirty="0"/>
          </a:p>
          <a:p>
            <a:pPr marL="0" indent="0" defTabSz="914400">
              <a:lnSpc>
                <a:spcPct val="90000"/>
              </a:lnSpc>
              <a:buNone/>
            </a:pPr>
            <a:endParaRPr lang="en-US" dirty="0"/>
          </a:p>
          <a:p>
            <a:pPr marL="0" indent="0" defTabSz="914400">
              <a:lnSpc>
                <a:spcPct val="90000"/>
              </a:lnSpc>
              <a:buNone/>
            </a:pPr>
            <a:r>
              <a:rPr lang="en-US" dirty="0"/>
              <a:t>When I think about my own work, I saw further benefits – I saw a deeper, more connected community, I saw resource and support sharing, I saw trust develop that made a huge difference when hard things happened. </a:t>
            </a:r>
            <a:r>
              <a:rPr lang="en-US" b="1" dirty="0"/>
              <a:t>How about you, Terry? What benefits of family engagement have you seen in your work?</a:t>
            </a:r>
          </a:p>
          <a:p>
            <a:pPr marL="0" indent="0" defTabSz="914400">
              <a:lnSpc>
                <a:spcPct val="90000"/>
              </a:lnSpc>
              <a:buNone/>
            </a:pPr>
            <a:endParaRPr lang="en-US" dirty="0"/>
          </a:p>
          <a:p>
            <a:pPr marL="0" indent="0" defTabSz="914400">
              <a:lnSpc>
                <a:spcPct val="90000"/>
              </a:lnSpc>
              <a:buNone/>
            </a:pPr>
            <a:r>
              <a:rPr lang="en-US" dirty="0"/>
              <a:t>I’d love to open it up to everyone – again, you can use the chat or the raise hand feature. Thinking about your own work, what other benefits of family engagement exist?</a:t>
            </a:r>
          </a:p>
          <a:p>
            <a:pPr marL="0" indent="0" defTabSz="914400">
              <a:lnSpc>
                <a:spcPct val="90000"/>
              </a:lnSpc>
              <a:buNone/>
            </a:pPr>
            <a:endParaRPr lang="en-US" dirty="0"/>
          </a:p>
          <a:p>
            <a:pPr marL="0" indent="0" defTabSz="914400">
              <a:lnSpc>
                <a:spcPct val="90000"/>
              </a:lnSpc>
              <a:buNone/>
            </a:pPr>
            <a:endParaRPr lang="en-US" dirty="0"/>
          </a:p>
          <a:p>
            <a:pPr marL="0" indent="0" defTabSz="914400">
              <a:lnSpc>
                <a:spcPct val="90000"/>
              </a:lnSpc>
              <a:buNone/>
            </a:pPr>
            <a:endParaRPr lang="en-US" dirty="0"/>
          </a:p>
          <a:p>
            <a:pPr marL="0" indent="0" defTabSz="914400">
              <a:lnSpc>
                <a:spcPct val="90000"/>
              </a:lnSpc>
              <a:buNone/>
            </a:pPr>
            <a:endParaRPr lang="en-US" dirty="0"/>
          </a:p>
          <a:p>
            <a:pPr marL="0" indent="0" defTabSz="914400">
              <a:lnSpc>
                <a:spcPct val="90000"/>
              </a:lnSpc>
              <a:buNone/>
            </a:pPr>
            <a:endParaRPr lang="en-US" dirty="0"/>
          </a:p>
          <a:p>
            <a:pPr marL="0" indent="0" defTabSz="914400">
              <a:lnSpc>
                <a:spcPct val="90000"/>
              </a:lnSpc>
              <a:buNone/>
            </a:pPr>
            <a:endParaRPr lang="en-US" dirty="0"/>
          </a:p>
          <a:p>
            <a:pPr marL="0" indent="0" defTabSz="914400">
              <a:lnSpc>
                <a:spcPct val="90000"/>
              </a:lnSpc>
              <a:buNone/>
            </a:pPr>
            <a:endParaRPr lang="en-US" dirty="0"/>
          </a:p>
          <a:p>
            <a:pPr marL="0" indent="0" defTabSz="914400">
              <a:lnSpc>
                <a:spcPct val="90000"/>
              </a:lnSpc>
              <a:buNone/>
            </a:pPr>
            <a:endParaRPr lang="en-US" dirty="0"/>
          </a:p>
          <a:p>
            <a:pPr marL="0" indent="0" defTabSz="914400">
              <a:lnSpc>
                <a:spcPct val="90000"/>
              </a:lnSpc>
              <a:buNone/>
            </a:pPr>
            <a:r>
              <a:rPr lang="en-US" dirty="0"/>
              <a:t>https://</a:t>
            </a:r>
            <a:r>
              <a:rPr lang="en-US" dirty="0" err="1"/>
              <a:t>quod.lib.umich.edu</a:t>
            </a:r>
            <a:r>
              <a:rPr lang="en-US" dirty="0"/>
              <a:t>/m/</a:t>
            </a:r>
            <a:r>
              <a:rPr lang="en-US" dirty="0" err="1"/>
              <a:t>mfr</a:t>
            </a:r>
            <a:r>
              <a:rPr lang="en-US" dirty="0"/>
              <a:t>/4919087.0006.101/--school-violence-partnerships-with-families-for-school-reform?rgn=</a:t>
            </a:r>
            <a:r>
              <a:rPr lang="en-US" dirty="0" err="1"/>
              <a:t>main;view</a:t>
            </a:r>
            <a:r>
              <a:rPr lang="en-US" dirty="0"/>
              <a:t>=</a:t>
            </a:r>
            <a:r>
              <a:rPr lang="en-US" dirty="0" err="1"/>
              <a:t>fulltext</a:t>
            </a:r>
            <a:endParaRPr lang="en-US" dirty="0"/>
          </a:p>
          <a:p>
            <a:pPr marL="0" indent="0" defTabSz="914400">
              <a:lnSpc>
                <a:spcPct val="90000"/>
              </a:lnSpc>
              <a:buNone/>
            </a:pPr>
            <a:r>
              <a:rPr lang="en-US" dirty="0"/>
              <a:t>https://</a:t>
            </a:r>
            <a:r>
              <a:rPr lang="en-US" dirty="0" err="1"/>
              <a:t>www.tandfonline.com</a:t>
            </a:r>
            <a:r>
              <a:rPr lang="en-US" dirty="0"/>
              <a:t>/</a:t>
            </a:r>
            <a:r>
              <a:rPr lang="en-US" dirty="0" err="1"/>
              <a:t>doi</a:t>
            </a:r>
            <a:r>
              <a:rPr lang="en-US" dirty="0"/>
              <a:t>/abs/10.1080/15388220.2018.1512415</a:t>
            </a:r>
          </a:p>
          <a:p>
            <a:pPr marL="0" indent="0" defTabSz="914400">
              <a:lnSpc>
                <a:spcPct val="90000"/>
              </a:lnSpc>
              <a:buNone/>
            </a:pPr>
            <a:endParaRPr lang="en-US" dirty="0"/>
          </a:p>
        </p:txBody>
      </p:sp>
      <p:sp>
        <p:nvSpPr>
          <p:cNvPr id="4" name="Slide Number Placeholder 3"/>
          <p:cNvSpPr>
            <a:spLocks noGrp="1"/>
          </p:cNvSpPr>
          <p:nvPr>
            <p:ph type="sldNum" sz="quarter" idx="5"/>
          </p:nvPr>
        </p:nvSpPr>
        <p:spPr/>
        <p:txBody>
          <a:bodyPr/>
          <a:lstStyle/>
          <a:p>
            <a:fld id="{593F2FE9-7627-1645-9181-6498A32E6AEE}" type="slidenum">
              <a:rPr lang="en-US" smtClean="0"/>
              <a:t>13</a:t>
            </a:fld>
            <a:endParaRPr lang="en-US"/>
          </a:p>
        </p:txBody>
      </p:sp>
    </p:spTree>
    <p:extLst>
      <p:ext uri="{BB962C8B-B14F-4D97-AF65-F5344CB8AC3E}">
        <p14:creationId xmlns:p14="http://schemas.microsoft.com/office/powerpoint/2010/main" val="944209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before we get into the how of family engagement, I’d like to pass the mic over to our colleagues X and X to share their experiences with family engagement.</a:t>
            </a:r>
          </a:p>
        </p:txBody>
      </p:sp>
      <p:sp>
        <p:nvSpPr>
          <p:cNvPr id="4" name="Slide Number Placeholder 3"/>
          <p:cNvSpPr>
            <a:spLocks noGrp="1"/>
          </p:cNvSpPr>
          <p:nvPr>
            <p:ph type="sldNum" sz="quarter" idx="5"/>
          </p:nvPr>
        </p:nvSpPr>
        <p:spPr/>
        <p:txBody>
          <a:bodyPr/>
          <a:lstStyle/>
          <a:p>
            <a:fld id="{593F2FE9-7627-1645-9181-6498A32E6AEE}" type="slidenum">
              <a:rPr lang="en-US" smtClean="0"/>
              <a:t>14</a:t>
            </a:fld>
            <a:endParaRPr lang="en-US"/>
          </a:p>
        </p:txBody>
      </p:sp>
    </p:spTree>
    <p:extLst>
      <p:ext uri="{BB962C8B-B14F-4D97-AF65-F5344CB8AC3E}">
        <p14:creationId xmlns:p14="http://schemas.microsoft.com/office/powerpoint/2010/main" val="89369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know the definition and benefits of family engagement, it’s time to talk about how we promote meaningful family engagement ourselves. Through the rest of today and then all of tomorrow’s session, </a:t>
            </a:r>
            <a:r>
              <a:rPr lang="en-US" sz="2400" dirty="0"/>
              <a:t>we’ll be using a worksheet to apply the content to our own contexts and needs.</a:t>
            </a:r>
          </a:p>
          <a:p>
            <a:endParaRPr lang="en-US" sz="2400" dirty="0"/>
          </a:p>
          <a:p>
            <a:r>
              <a:rPr lang="en-US" sz="2400" dirty="0"/>
              <a:t>My goal is that you will walk out of this two-day session with a collection of tools, resources, ideas, and next steps for how to promote family engagement at your own site. This is kind of a practice run of the Plan-Do-Study-Act cycle that will prepare you to do the same at your own site!</a:t>
            </a:r>
          </a:p>
          <a:p>
            <a:endParaRPr lang="en-US" sz="2400" dirty="0"/>
          </a:p>
          <a:p>
            <a:r>
              <a:rPr lang="en-US" sz="2400" dirty="0"/>
              <a:t>I’m going to put the document in the chat. Please download your own copy – it’s a word doc so you’ll be able to open it up and get right into it! </a:t>
            </a:r>
          </a:p>
          <a:p>
            <a:endParaRPr lang="en-US" sz="2400" dirty="0"/>
          </a:p>
          <a:p>
            <a:r>
              <a:rPr lang="en-US" sz="2400" b="1" dirty="0"/>
              <a:t>https://</a:t>
            </a:r>
            <a:r>
              <a:rPr lang="en-US" sz="2400" b="1" dirty="0" err="1"/>
              <a:t>docs.google.com</a:t>
            </a:r>
            <a:r>
              <a:rPr lang="en-US" sz="2400" b="1" dirty="0"/>
              <a:t>/document/d/1Mal79YKeAia4adgBoFHAGmLR9kxOrd0YeuqxkmpnaKM/</a:t>
            </a:r>
            <a:r>
              <a:rPr lang="en-US" sz="2400" b="1" dirty="0" err="1"/>
              <a:t>edit?usp</a:t>
            </a:r>
            <a:r>
              <a:rPr lang="en-US" sz="2400" b="1" dirty="0"/>
              <a:t>=sharing</a:t>
            </a:r>
          </a:p>
          <a:p>
            <a:endParaRPr lang="en-US" sz="2400" b="1" dirty="0"/>
          </a:p>
          <a:p>
            <a:r>
              <a:rPr lang="en-US" sz="2400" b="0" dirty="0"/>
              <a:t>Okay, any issues accessing the doc?</a:t>
            </a:r>
          </a:p>
          <a:p>
            <a:endParaRPr lang="en-US" dirty="0"/>
          </a:p>
          <a:p>
            <a:r>
              <a:rPr lang="en-US" dirty="0"/>
              <a:t>Perfect. As we move through the content, I’ll cue you in when it’s time to fill out different sections of the worksheet. It’s important to remember that for the purposes of this webinar, we’re running through this process as a kind of parallel, solo activity. The hope is to introduce you to the process and approach, with the goal that you’ll feel comfortable going back to your sites and doing this with your team.</a:t>
            </a:r>
          </a:p>
          <a:p>
            <a:endParaRPr lang="en-US" dirty="0"/>
          </a:p>
          <a:p>
            <a:r>
              <a:rPr lang="en-US" dirty="0"/>
              <a:t>Awesome. Any questions before we dig into the Plan-Do-Study-Act portion of our sessions?</a:t>
            </a:r>
          </a:p>
        </p:txBody>
      </p:sp>
      <p:sp>
        <p:nvSpPr>
          <p:cNvPr id="4" name="Slide Number Placeholder 3"/>
          <p:cNvSpPr>
            <a:spLocks noGrp="1"/>
          </p:cNvSpPr>
          <p:nvPr>
            <p:ph type="sldNum" sz="quarter" idx="5"/>
          </p:nvPr>
        </p:nvSpPr>
        <p:spPr/>
        <p:txBody>
          <a:bodyPr/>
          <a:lstStyle/>
          <a:p>
            <a:fld id="{593F2FE9-7627-1645-9181-6498A32E6AEE}" type="slidenum">
              <a:rPr lang="en-US" smtClean="0"/>
              <a:t>15</a:t>
            </a:fld>
            <a:endParaRPr lang="en-US"/>
          </a:p>
        </p:txBody>
      </p:sp>
    </p:spTree>
    <p:extLst>
      <p:ext uri="{BB962C8B-B14F-4D97-AF65-F5344CB8AC3E}">
        <p14:creationId xmlns:p14="http://schemas.microsoft.com/office/powerpoint/2010/main" val="1367147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Alright! So “continuous improvement” is a bit of a buzzword. I would love to know more about your comfort with continuous improvement. Can I get in the chat 1 – 5: 1 being I’ve never heard of continuous improvement before, 3 is I’ve heard of it and I could define it, and 5 being I’m a pro, we use continuous improvement all the time.</a:t>
            </a:r>
          </a:p>
          <a:p>
            <a:br>
              <a:rPr lang="en-US" dirty="0"/>
            </a:br>
            <a:r>
              <a:rPr lang="en-US" dirty="0"/>
              <a:t>Amazing, thank you! </a:t>
            </a:r>
          </a:p>
          <a:p>
            <a:endParaRPr lang="en-US" dirty="0"/>
          </a:p>
          <a:p>
            <a:r>
              <a:rPr lang="en-US" dirty="0"/>
              <a:t>So, very briefly, continuous improvement is the process of analyzing and making incremental changes in order to improve quality of a practice. In our case, to improve family engagement. This can be a whole program or school approach – e.g., as a site, we’re trying to increase overall family engagement – or this can be individualized and tailored to individual children / youth who would benefit from stronger family engagement. This can be part of a personal support plan.</a:t>
            </a:r>
          </a:p>
          <a:p>
            <a:endParaRPr lang="en-US" dirty="0"/>
          </a:p>
          <a:p>
            <a:r>
              <a:rPr lang="en-US" dirty="0"/>
              <a:t>There are a few approaches to continuous improvement, but I particularly appreciate the Plan-Do-Study-Act cycle. This is the framework we’ll use today and tomorrow.</a:t>
            </a:r>
          </a:p>
          <a:p>
            <a:endParaRPr lang="en-US" dirty="0"/>
          </a:p>
          <a:p>
            <a:r>
              <a:rPr lang="en-US" dirty="0"/>
              <a:t>Phase 1, Plan, is a big step – it’s got many subcomponents to ensure we have goals and choose the strategy we're going to try. Phase 2, Do, is when we actually implement the practice we’ve identified. Phase 3, Study, ensures we are collecting data in order to inform Phase 4, Act, where we’ll make those incremental changes to ensure we’re moving towards our goal. </a:t>
            </a:r>
          </a:p>
          <a:p>
            <a:endParaRPr lang="en-US" dirty="0"/>
          </a:p>
          <a:p>
            <a:endParaRPr lang="en-US" dirty="0"/>
          </a:p>
          <a:p>
            <a:r>
              <a:rPr lang="en-US" dirty="0"/>
              <a:t> </a:t>
            </a:r>
          </a:p>
          <a:p>
            <a:endParaRPr lang="en-US" dirty="0"/>
          </a:p>
          <a:p>
            <a:endParaRPr lang="en-US" dirty="0"/>
          </a:p>
          <a:p>
            <a:endParaRPr lang="en-US" dirty="0"/>
          </a:p>
          <a:p>
            <a:endParaRPr lang="en-US" dirty="0"/>
          </a:p>
          <a:p>
            <a:r>
              <a:rPr lang="en-US" dirty="0"/>
              <a:t>https://</a:t>
            </a:r>
            <a:r>
              <a:rPr lang="en-US" dirty="0" err="1"/>
              <a:t>drc.casel.org</a:t>
            </a:r>
            <a:r>
              <a:rPr lang="en-US" dirty="0"/>
              <a:t>/practice-continuous-improvement/plan-for-improvement/</a:t>
            </a:r>
          </a:p>
          <a:p>
            <a:r>
              <a:rPr lang="en-US" dirty="0"/>
              <a:t>https://</a:t>
            </a:r>
            <a:r>
              <a:rPr lang="en-US" dirty="0" err="1"/>
              <a:t>books.google.com</a:t>
            </a:r>
            <a:r>
              <a:rPr lang="en-US" dirty="0"/>
              <a:t>/books/about/</a:t>
            </a:r>
            <a:r>
              <a:rPr lang="en-US" dirty="0" err="1"/>
              <a:t>Learning_to_Improve.html?id</a:t>
            </a:r>
            <a:r>
              <a:rPr lang="en-US" dirty="0"/>
              <a:t>=</a:t>
            </a:r>
            <a:r>
              <a:rPr lang="en-US" dirty="0" err="1"/>
              <a:t>CKZhDwAAQBAJ&amp;printsec</a:t>
            </a:r>
            <a:r>
              <a:rPr lang="en-US" dirty="0"/>
              <a:t>=</a:t>
            </a:r>
            <a:r>
              <a:rPr lang="en-US" dirty="0" err="1"/>
              <a:t>frontcover&amp;source</a:t>
            </a:r>
            <a:r>
              <a:rPr lang="en-US" dirty="0"/>
              <a:t>=</a:t>
            </a:r>
            <a:r>
              <a:rPr lang="en-US" dirty="0" err="1"/>
              <a:t>kp_read_button#v</a:t>
            </a:r>
            <a:r>
              <a:rPr lang="en-US" dirty="0"/>
              <a:t>=</a:t>
            </a:r>
            <a:r>
              <a:rPr lang="en-US" dirty="0" err="1"/>
              <a:t>onepage&amp;q&amp;f</a:t>
            </a:r>
            <a:r>
              <a:rPr lang="en-US" dirty="0"/>
              <a:t>=false</a:t>
            </a:r>
          </a:p>
          <a:p>
            <a:r>
              <a:rPr lang="en-US" dirty="0"/>
              <a:t>https://</a:t>
            </a:r>
            <a:r>
              <a:rPr lang="en-US" dirty="0" err="1"/>
              <a:t>www.edc.org</a:t>
            </a:r>
            <a:r>
              <a:rPr lang="en-US" dirty="0"/>
              <a:t>/sites/default/files/uploads/</a:t>
            </a:r>
            <a:r>
              <a:rPr lang="en-US" dirty="0" err="1"/>
              <a:t>primer_for_continuous_improvement.pdf</a:t>
            </a:r>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93F2FE9-7627-1645-9181-6498A32E6AEE}" type="slidenum">
              <a:rPr lang="en-US" smtClean="0"/>
              <a:t>16</a:t>
            </a:fld>
            <a:endParaRPr lang="en-US"/>
          </a:p>
        </p:txBody>
      </p:sp>
    </p:spTree>
    <p:extLst>
      <p:ext uri="{BB962C8B-B14F-4D97-AF65-F5344CB8AC3E}">
        <p14:creationId xmlns:p14="http://schemas.microsoft.com/office/powerpoint/2010/main" val="1786661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Alright, so let’s get started with Phase 1: Plan. The first step here is to gather a diverse team. On this slide, I’ve shared a list of who we typically recommend is included on your team. This can include, but is certainly not limited to school and district leadership, teachers from multiple departments and grade levels, support staff, mental health providers, community partners, families, and students. The goal is to create a group of individuals with their own expertise and experience to ensure you have representation and as few gaps as possible as you envision your goals and plans for family engagement.</a:t>
            </a:r>
          </a:p>
          <a:p>
            <a:endParaRPr lang="en-US" dirty="0"/>
          </a:p>
          <a:p>
            <a:r>
              <a:rPr lang="en-US" b="1" dirty="0"/>
              <a:t>Terry, when you think about gathering a powerful team to support family engagement, who do you include and why?</a:t>
            </a:r>
          </a:p>
          <a:p>
            <a:endParaRPr lang="en-US" dirty="0"/>
          </a:p>
          <a:p>
            <a:r>
              <a:rPr lang="en-US" dirty="0"/>
              <a:t>Fabulous. Alright everyone, it’s time to try out your worksheet. You’ll see a place near the top to start listing out the people you think would be valuable members of this team. I’ll give us all four to five minutes to begin that list. If you have any questions or issues, please send us a message on chat and we’ll help you out! When you're done, go ahead and give us a thumbs up in the chat.</a:t>
            </a:r>
          </a:p>
          <a:p>
            <a:endParaRPr lang="en-US" dirty="0"/>
          </a:p>
          <a:p>
            <a:r>
              <a:rPr lang="en-US" dirty="0"/>
              <a:t>If you're done, feel free to put a thumbs up in the chat.</a:t>
            </a:r>
          </a:p>
          <a:p>
            <a:endParaRPr lang="en-US" dirty="0"/>
          </a:p>
          <a:p>
            <a:r>
              <a:rPr lang="en-US" dirty="0"/>
              <a:t>Okay, I’m going to bring us back and keep us moving. Again, this was a solo exercise, but as I mentioned before, it’ll be critical to get others' perspectives on who should be involved, so this was really just a starting point.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https://</a:t>
            </a:r>
            <a:r>
              <a:rPr lang="en-US" dirty="0" err="1"/>
              <a:t>drc.casel.org</a:t>
            </a:r>
            <a:r>
              <a:rPr lang="en-US" dirty="0"/>
              <a:t>/practice-continuous-improvement/plan-for-improvement/</a:t>
            </a:r>
          </a:p>
          <a:p>
            <a:r>
              <a:rPr lang="en-US" dirty="0"/>
              <a:t>https://</a:t>
            </a:r>
            <a:r>
              <a:rPr lang="en-US" dirty="0" err="1"/>
              <a:t>www.edc.org</a:t>
            </a:r>
            <a:r>
              <a:rPr lang="en-US" dirty="0"/>
              <a:t>/sites/default/files/uploads/</a:t>
            </a:r>
            <a:r>
              <a:rPr lang="en-US" dirty="0" err="1"/>
              <a:t>primer_for_continuous_improvement.pdf</a:t>
            </a:r>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93F2FE9-7627-1645-9181-6498A32E6AEE}" type="slidenum">
              <a:rPr lang="en-US" smtClean="0"/>
              <a:t>17</a:t>
            </a:fld>
            <a:endParaRPr lang="en-US"/>
          </a:p>
        </p:txBody>
      </p:sp>
    </p:spTree>
    <p:extLst>
      <p:ext uri="{BB962C8B-B14F-4D97-AF65-F5344CB8AC3E}">
        <p14:creationId xmlns:p14="http://schemas.microsoft.com/office/powerpoint/2010/main" val="3419205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step is to develop your purpose and goals for your team. The two guiding questions you can use to do this are:</a:t>
            </a:r>
          </a:p>
          <a:p>
            <a:pPr marL="457200" indent="-457200">
              <a:buFont typeface="+mj-lt"/>
              <a:buAutoNum type="arabicPeriod"/>
            </a:pPr>
            <a:endParaRPr lang="en-US" sz="2400" dirty="0">
              <a:solidFill>
                <a:srgbClr val="FFFFFF">
                  <a:alpha val="80000"/>
                </a:srgbClr>
              </a:solidFill>
            </a:endParaRPr>
          </a:p>
          <a:p>
            <a:pPr marL="457200" indent="-457200">
              <a:buFont typeface="+mj-lt"/>
              <a:buAutoNum type="arabicPeriod"/>
            </a:pPr>
            <a:r>
              <a:rPr lang="en-US" sz="2400" dirty="0">
                <a:solidFill>
                  <a:srgbClr val="FFFFFF">
                    <a:alpha val="80000"/>
                  </a:srgbClr>
                </a:solidFill>
              </a:rPr>
              <a:t>Why are you building this team and doing this work?</a:t>
            </a:r>
          </a:p>
          <a:p>
            <a:pPr marL="457200" indent="-457200">
              <a:buFont typeface="+mj-lt"/>
              <a:buAutoNum type="arabicPeriod"/>
            </a:pPr>
            <a:r>
              <a:rPr lang="en-US" sz="2400" dirty="0">
                <a:solidFill>
                  <a:srgbClr val="FFFFFF">
                    <a:alpha val="80000"/>
                  </a:srgbClr>
                </a:solidFill>
              </a:rPr>
              <a:t>What do you hope to accomplish?</a:t>
            </a:r>
          </a:p>
          <a:p>
            <a:endParaRPr lang="en-US" dirty="0"/>
          </a:p>
          <a:p>
            <a:r>
              <a:rPr lang="en-US" b="1" dirty="0"/>
              <a:t>Now, Terry, I’d like to ask you these questions as well. When planning, how do you define your purpose and goals?</a:t>
            </a:r>
            <a:endParaRPr lang="en-US" dirty="0"/>
          </a:p>
          <a:p>
            <a:endParaRPr lang="en-US" dirty="0"/>
          </a:p>
          <a:p>
            <a:r>
              <a:rPr lang="en-US" dirty="0"/>
              <a:t>Right, so if it's a whole site approach, our purpose and goals are aimed more broadly, while if we're thinking about engaging a particular child and their family, it's going to be much more specific. </a:t>
            </a:r>
          </a:p>
          <a:p>
            <a:endParaRPr lang="en-US" dirty="0"/>
          </a:p>
          <a:p>
            <a:r>
              <a:rPr lang="en-US" dirty="0"/>
              <a:t>Alright everyone, it’s your turn now – just under where you started your team list, you can see these two questions listed. I’ll give us all a few minutes to reflect on our worksheets.</a:t>
            </a:r>
          </a:p>
          <a:p>
            <a:endParaRPr lang="en-US" dirty="0"/>
          </a:p>
          <a:p>
            <a:r>
              <a:rPr lang="en-US" dirty="0"/>
              <a:t>Okay, I would love, if anyone is open to sharing, to hear a little bit about the purpose and goals you’re thinking about so far. A quick way to share is literally copying and pasting what you have in your word doc, otherwise feel free to raise your hand!</a:t>
            </a:r>
          </a:p>
          <a:p>
            <a:endParaRPr lang="en-US" dirty="0"/>
          </a:p>
          <a:p>
            <a:r>
              <a:rPr lang="en-US" dirty="0"/>
              <a:t>Fabulous. Thank you! </a:t>
            </a:r>
          </a:p>
          <a:p>
            <a:endParaRPr lang="en-US" dirty="0"/>
          </a:p>
          <a:p>
            <a:r>
              <a:rPr lang="en-US" dirty="0"/>
              <a:t>https://</a:t>
            </a:r>
            <a:r>
              <a:rPr lang="en-US" dirty="0" err="1"/>
              <a:t>drc.casel.org</a:t>
            </a:r>
            <a:r>
              <a:rPr lang="en-US" dirty="0"/>
              <a:t>/practice-continuous-improvement/plan-for-improvement/</a:t>
            </a:r>
          </a:p>
          <a:p>
            <a:r>
              <a:rPr lang="en-US" dirty="0"/>
              <a:t>https://</a:t>
            </a:r>
            <a:r>
              <a:rPr lang="en-US" dirty="0" err="1"/>
              <a:t>www.edc.org</a:t>
            </a:r>
            <a:r>
              <a:rPr lang="en-US" dirty="0"/>
              <a:t>/sites/default/files/uploads/</a:t>
            </a:r>
            <a:r>
              <a:rPr lang="en-US" dirty="0" err="1"/>
              <a:t>primer_for_continuous_improvement.pdf</a:t>
            </a:r>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93F2FE9-7627-1645-9181-6498A32E6AEE}" type="slidenum">
              <a:rPr lang="en-US" smtClean="0"/>
              <a:t>18</a:t>
            </a:fld>
            <a:endParaRPr lang="en-US"/>
          </a:p>
        </p:txBody>
      </p:sp>
    </p:spTree>
    <p:extLst>
      <p:ext uri="{BB962C8B-B14F-4D97-AF65-F5344CB8AC3E}">
        <p14:creationId xmlns:p14="http://schemas.microsoft.com/office/powerpoint/2010/main" val="2697512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2400" dirty="0">
                <a:solidFill>
                  <a:srgbClr val="FFFFFF">
                    <a:alpha val="80000"/>
                  </a:srgbClr>
                </a:solidFill>
              </a:rPr>
              <a:t>The next step is to identify barriers and facilitators to family engagement in your community. We’ll start with the barriers:</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2400" dirty="0">
              <a:solidFill>
                <a:srgbClr val="FFFFFF">
                  <a:alpha val="80000"/>
                </a:srgbClr>
              </a:solidFill>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2400" dirty="0">
                <a:solidFill>
                  <a:srgbClr val="FFFFFF">
                    <a:alpha val="80000"/>
                  </a:srgbClr>
                </a:solidFill>
              </a:rPr>
              <a:t>The first question is: What is keeping our families from partnering with us? In our trauma informed schools webinar, we discussed the common barriers, including busy schedules, lack of trust, language barriers, and much more. But it’s important to think also about the constraints and barriers on our end as providers. For that reason, I added the second question: what is preventing us from partnering with our families?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2400" dirty="0">
              <a:solidFill>
                <a:srgbClr val="FFFFFF">
                  <a:alpha val="80000"/>
                </a:srgbClr>
              </a:solidFill>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2400" b="1" dirty="0">
                <a:solidFill>
                  <a:srgbClr val="FFFFFF">
                    <a:alpha val="80000"/>
                  </a:srgbClr>
                </a:solidFill>
              </a:rPr>
              <a:t>Terry, what are some of the most common barriers you’ve faced in your work with families?</a:t>
            </a:r>
            <a:endParaRPr lang="en-US" b="1" dirty="0"/>
          </a:p>
          <a:p>
            <a:endParaRPr lang="en-US" dirty="0"/>
          </a:p>
          <a:p>
            <a:r>
              <a:rPr lang="en-US" dirty="0"/>
              <a:t>Thank you! Now, we can all take a couple minutes in your worksheet (right where you left off) to answer these two questions and think about the barriers our families and we face.</a:t>
            </a:r>
          </a:p>
          <a:p>
            <a:endParaRPr lang="en-US" dirty="0"/>
          </a:p>
          <a:p>
            <a:r>
              <a:rPr lang="en-US" dirty="0"/>
              <a:t>Excellent. So again, for the purpose of sharing that knowledge, I’d love to ask if you could put some of the barriers you identified in the chat. This has the dual purpose of letting others know they’re not alone with these barriers, but also maybe naming something that someone else could add to their own list.</a:t>
            </a:r>
          </a:p>
          <a:p>
            <a:endParaRPr lang="en-US" dirty="0"/>
          </a:p>
          <a:p>
            <a:r>
              <a:rPr lang="en-US" dirty="0"/>
              <a:t>Thank you!</a:t>
            </a:r>
          </a:p>
          <a:p>
            <a:endParaRPr lang="en-US" dirty="0"/>
          </a:p>
          <a:p>
            <a:endParaRPr lang="en-US" dirty="0"/>
          </a:p>
          <a:p>
            <a:endParaRPr lang="en-US" dirty="0"/>
          </a:p>
          <a:p>
            <a:endParaRPr lang="en-US" dirty="0"/>
          </a:p>
          <a:p>
            <a:endParaRPr lang="en-US" dirty="0"/>
          </a:p>
          <a:p>
            <a:r>
              <a:rPr lang="en-US" dirty="0"/>
              <a:t>https://</a:t>
            </a:r>
            <a:r>
              <a:rPr lang="en-US" dirty="0" err="1"/>
              <a:t>drc.casel.org</a:t>
            </a:r>
            <a:r>
              <a:rPr lang="en-US" dirty="0"/>
              <a:t>/practice-continuous-improvement/plan-for-improvement/</a:t>
            </a:r>
          </a:p>
          <a:p>
            <a:r>
              <a:rPr lang="en-US" dirty="0"/>
              <a:t>https://</a:t>
            </a:r>
            <a:r>
              <a:rPr lang="en-US" dirty="0" err="1"/>
              <a:t>www.edc.org</a:t>
            </a:r>
            <a:r>
              <a:rPr lang="en-US" dirty="0"/>
              <a:t>/sites/default/files/uploads/</a:t>
            </a:r>
            <a:r>
              <a:rPr lang="en-US" dirty="0" err="1"/>
              <a:t>primer_for_continuous_improvement.pdf</a:t>
            </a:r>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93F2FE9-7627-1645-9181-6498A32E6AEE}" type="slidenum">
              <a:rPr lang="en-US" smtClean="0"/>
              <a:t>19</a:t>
            </a:fld>
            <a:endParaRPr lang="en-US"/>
          </a:p>
        </p:txBody>
      </p:sp>
    </p:spTree>
    <p:extLst>
      <p:ext uri="{BB962C8B-B14F-4D97-AF65-F5344CB8AC3E}">
        <p14:creationId xmlns:p14="http://schemas.microsoft.com/office/powerpoint/2010/main" val="2222425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always, we want to share this quick disclaimer that the opinions and recommendations expressed in this two-part series are ours and do not necessarily reflect those of the department of justice. </a:t>
            </a:r>
          </a:p>
        </p:txBody>
      </p:sp>
      <p:sp>
        <p:nvSpPr>
          <p:cNvPr id="4" name="Slide Number Placeholder 3"/>
          <p:cNvSpPr>
            <a:spLocks noGrp="1"/>
          </p:cNvSpPr>
          <p:nvPr>
            <p:ph type="sldNum" sz="quarter" idx="10"/>
          </p:nvPr>
        </p:nvSpPr>
        <p:spPr/>
        <p:txBody>
          <a:bodyPr/>
          <a:lstStyle/>
          <a:p>
            <a:fld id="{DF19D7C5-D272-4248-A719-3F156BFB0406}" type="slidenum">
              <a:rPr lang="en-US" smtClean="0"/>
              <a:t>2</a:t>
            </a:fld>
            <a:endParaRPr lang="en-US"/>
          </a:p>
        </p:txBody>
      </p:sp>
    </p:spTree>
    <p:extLst>
      <p:ext uri="{BB962C8B-B14F-4D97-AF65-F5344CB8AC3E}">
        <p14:creationId xmlns:p14="http://schemas.microsoft.com/office/powerpoint/2010/main" val="2822965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2400" dirty="0">
                <a:solidFill>
                  <a:srgbClr val="FFFFFF">
                    <a:alpha val="80000"/>
                  </a:srgbClr>
                </a:solidFill>
              </a:rPr>
              <a:t>Now that we’ve thought about the barriers, I’d love to think about what </a:t>
            </a:r>
            <a:r>
              <a:rPr lang="en-US" sz="2400" i="1" dirty="0">
                <a:solidFill>
                  <a:srgbClr val="FFFFFF">
                    <a:alpha val="80000"/>
                  </a:srgbClr>
                </a:solidFill>
              </a:rPr>
              <a:t>is</a:t>
            </a:r>
            <a:r>
              <a:rPr lang="en-US" sz="2400" dirty="0">
                <a:solidFill>
                  <a:srgbClr val="FFFFFF">
                    <a:alpha val="80000"/>
                  </a:srgbClr>
                </a:solidFill>
              </a:rPr>
              <a:t> working: the facilitators.</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2400" dirty="0">
              <a:solidFill>
                <a:srgbClr val="FFFFFF">
                  <a:alpha val="80000"/>
                </a:srgbClr>
              </a:solidFill>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2400" dirty="0">
                <a:solidFill>
                  <a:srgbClr val="FFFFFF">
                    <a:alpha val="80000"/>
                  </a:srgbClr>
                </a:solidFill>
              </a:rPr>
              <a:t>In your community, what have you done already? What went well? Who are your people? Do you have champions, either staff or families who are invested in family engagement? Do you have connectors? People who seem to know everyone? Finally, what resources do you have?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2400" b="1" dirty="0">
              <a:solidFill>
                <a:srgbClr val="FFFFFF">
                  <a:alpha val="80000"/>
                </a:srgbClr>
              </a:solidFill>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2400" b="1" dirty="0">
                <a:solidFill>
                  <a:srgbClr val="FFFFFF">
                    <a:alpha val="80000"/>
                  </a:srgbClr>
                </a:solidFill>
              </a:rPr>
              <a:t>Terry, can you tell us a little about the facilitators in your community?</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2400" dirty="0">
              <a:solidFill>
                <a:srgbClr val="FFFFFF">
                  <a:alpha val="80000"/>
                </a:srgbClr>
              </a:solidFill>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2400" dirty="0">
                <a:solidFill>
                  <a:srgbClr val="FFFFFF">
                    <a:alpha val="80000"/>
                  </a:srgbClr>
                </a:solidFill>
              </a:rPr>
              <a:t>Thank you! Everyone, I’ll give us a couple minutes to return to our own worksheets and fill in some facilitators. We’ll come back and share out.</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2400" dirty="0">
              <a:solidFill>
                <a:srgbClr val="FFFFFF">
                  <a:alpha val="80000"/>
                </a:srgbClr>
              </a:solidFill>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2400" dirty="0">
                <a:solidFill>
                  <a:srgbClr val="FFFFFF">
                    <a:alpha val="80000"/>
                  </a:srgbClr>
                </a:solidFill>
              </a:rPr>
              <a:t>Beautiful – please add some facilitators in the chat. I know there are a lot of barriers, and I personally would love to have a longer collective list of facilitators!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2400" dirty="0">
              <a:solidFill>
                <a:srgbClr val="FFFFFF">
                  <a:alpha val="80000"/>
                </a:srgbClr>
              </a:solidFill>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2400" dirty="0">
                <a:solidFill>
                  <a:srgbClr val="FFFFFF">
                    <a:alpha val="80000"/>
                  </a:srgbClr>
                </a:solidFill>
              </a:rPr>
              <a:t>----</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2400" dirty="0">
              <a:solidFill>
                <a:srgbClr val="FFFFFF">
                  <a:alpha val="80000"/>
                </a:srgbClr>
              </a:solidFill>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2400" dirty="0">
                <a:solidFill>
                  <a:srgbClr val="FFFFFF">
                    <a:alpha val="80000"/>
                  </a:srgbClr>
                </a:solidFill>
              </a:rPr>
              <a:t>Amazing. Before we move one, I do want to plug again that we’re doing this kind of as an empathy exercise, but we recommend doing this within your teams and learning from your community. We recommend offering surveys, interviews, and other opportunities to gather more representative data from the staff and families in your context and the barriers and facilitators they experience. It’s critical to be thoughtful about engaging those who may be pushed to the margins. Best practices include offering translations in home languages, keeping any survey short and anonymous, leaning on your community connectors, and offering compensation if you can.</a:t>
            </a:r>
            <a:endParaRPr lang="en-US" dirty="0"/>
          </a:p>
          <a:p>
            <a:endParaRPr lang="en-US" dirty="0"/>
          </a:p>
          <a:p>
            <a:endParaRPr lang="en-US" dirty="0"/>
          </a:p>
          <a:p>
            <a:endParaRPr lang="en-US" dirty="0"/>
          </a:p>
          <a:p>
            <a:endParaRPr lang="en-US" dirty="0"/>
          </a:p>
          <a:p>
            <a:endParaRPr lang="en-US" dirty="0"/>
          </a:p>
          <a:p>
            <a:endParaRPr lang="en-US" dirty="0"/>
          </a:p>
          <a:p>
            <a:r>
              <a:rPr lang="en-US" dirty="0"/>
              <a:t>https://</a:t>
            </a:r>
            <a:r>
              <a:rPr lang="en-US" dirty="0" err="1"/>
              <a:t>drc.casel.org</a:t>
            </a:r>
            <a:r>
              <a:rPr lang="en-US" dirty="0"/>
              <a:t>/practice-continuous-improvement/plan-for-improvement/</a:t>
            </a:r>
          </a:p>
          <a:p>
            <a:r>
              <a:rPr lang="en-US" dirty="0"/>
              <a:t>https://</a:t>
            </a:r>
            <a:r>
              <a:rPr lang="en-US" dirty="0" err="1"/>
              <a:t>www.edc.org</a:t>
            </a:r>
            <a:r>
              <a:rPr lang="en-US" dirty="0"/>
              <a:t>/sites/default/files/uploads/</a:t>
            </a:r>
            <a:r>
              <a:rPr lang="en-US" dirty="0" err="1"/>
              <a:t>primer_for_continuous_improvement.pdf</a:t>
            </a:r>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93F2FE9-7627-1645-9181-6498A32E6AEE}" type="slidenum">
              <a:rPr lang="en-US" smtClean="0"/>
              <a:t>20</a:t>
            </a:fld>
            <a:endParaRPr lang="en-US"/>
          </a:p>
        </p:txBody>
      </p:sp>
    </p:spTree>
    <p:extLst>
      <p:ext uri="{BB962C8B-B14F-4D97-AF65-F5344CB8AC3E}">
        <p14:creationId xmlns:p14="http://schemas.microsoft.com/office/powerpoint/2010/main" val="698908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kern="1200" dirty="0">
                <a:solidFill>
                  <a:srgbClr val="333333"/>
                </a:solidFill>
                <a:effectLst/>
                <a:latin typeface="Proxima Nova"/>
                <a:ea typeface="+mn-ea"/>
                <a:cs typeface="+mn-cs"/>
              </a:rPr>
              <a:t>While you can develop your own survey, interview, or focus group questions to learn more about barriers and facilitators, there is a free tool I wanted to share designed to assess family-school relationships from Panorama Education. It covers a bunch of different topics, including these listed above. </a:t>
            </a:r>
          </a:p>
          <a:p>
            <a:pPr marL="914355" lvl="1" indent="-914400">
              <a:lnSpc>
                <a:spcPct val="100000"/>
              </a:lnSpc>
              <a:spcBef>
                <a:spcPts val="0"/>
              </a:spcBef>
              <a:spcAft>
                <a:spcPts val="600"/>
              </a:spcAft>
              <a:buFont typeface="+mj-lt"/>
              <a:buAutoNum type="arabicPeriod"/>
            </a:pPr>
            <a:r>
              <a:rPr lang="en-US" sz="2400" dirty="0">
                <a:solidFill>
                  <a:srgbClr val="FFFFFF">
                    <a:alpha val="80000"/>
                  </a:srgbClr>
                </a:solidFill>
              </a:rPr>
              <a:t>Family engagement</a:t>
            </a:r>
          </a:p>
          <a:p>
            <a:pPr marL="914355" lvl="1" indent="-914400">
              <a:lnSpc>
                <a:spcPct val="100000"/>
              </a:lnSpc>
              <a:spcBef>
                <a:spcPts val="0"/>
              </a:spcBef>
              <a:spcAft>
                <a:spcPts val="600"/>
              </a:spcAft>
              <a:buFont typeface="+mj-lt"/>
              <a:buAutoNum type="arabicPeriod"/>
            </a:pPr>
            <a:r>
              <a:rPr lang="en-US" sz="2400" dirty="0">
                <a:solidFill>
                  <a:srgbClr val="FFFFFF">
                    <a:alpha val="80000"/>
                  </a:srgbClr>
                </a:solidFill>
              </a:rPr>
              <a:t>School fit</a:t>
            </a:r>
          </a:p>
          <a:p>
            <a:pPr marL="914355" lvl="1" indent="-914400">
              <a:lnSpc>
                <a:spcPct val="100000"/>
              </a:lnSpc>
              <a:spcBef>
                <a:spcPts val="0"/>
              </a:spcBef>
              <a:spcAft>
                <a:spcPts val="600"/>
              </a:spcAft>
              <a:buFont typeface="+mj-lt"/>
              <a:buAutoNum type="arabicPeriod"/>
            </a:pPr>
            <a:r>
              <a:rPr lang="en-US" sz="2400" dirty="0">
                <a:solidFill>
                  <a:srgbClr val="FFFFFF">
                    <a:alpha val="80000"/>
                  </a:srgbClr>
                </a:solidFill>
              </a:rPr>
              <a:t>Support</a:t>
            </a:r>
          </a:p>
          <a:p>
            <a:pPr marL="914355" lvl="1" indent="-914400">
              <a:lnSpc>
                <a:spcPct val="100000"/>
              </a:lnSpc>
              <a:spcBef>
                <a:spcPts val="0"/>
              </a:spcBef>
              <a:spcAft>
                <a:spcPts val="600"/>
              </a:spcAft>
              <a:buFont typeface="+mj-lt"/>
              <a:buAutoNum type="arabicPeriod"/>
            </a:pPr>
            <a:r>
              <a:rPr lang="en-US" sz="2400" dirty="0">
                <a:solidFill>
                  <a:srgbClr val="FFFFFF">
                    <a:alpha val="80000"/>
                  </a:srgbClr>
                </a:solidFill>
              </a:rPr>
              <a:t>School climate</a:t>
            </a:r>
          </a:p>
          <a:p>
            <a:pPr marL="914355" lvl="1" indent="-914400">
              <a:lnSpc>
                <a:spcPct val="100000"/>
              </a:lnSpc>
              <a:spcBef>
                <a:spcPts val="0"/>
              </a:spcBef>
              <a:spcAft>
                <a:spcPts val="600"/>
              </a:spcAft>
              <a:buFont typeface="+mj-lt"/>
              <a:buAutoNum type="arabicPeriod"/>
            </a:pPr>
            <a:r>
              <a:rPr lang="en-US" sz="2400" dirty="0">
                <a:solidFill>
                  <a:srgbClr val="FFFFFF">
                    <a:alpha val="80000"/>
                  </a:srgbClr>
                </a:solidFill>
              </a:rPr>
              <a:t>Barriers to engagement</a:t>
            </a:r>
          </a:p>
          <a:p>
            <a:pPr marL="914355" lvl="1" indent="-914400">
              <a:lnSpc>
                <a:spcPct val="100000"/>
              </a:lnSpc>
              <a:spcBef>
                <a:spcPts val="0"/>
              </a:spcBef>
              <a:spcAft>
                <a:spcPts val="600"/>
              </a:spcAft>
              <a:buFont typeface="+mj-lt"/>
              <a:buAutoNum type="arabicPeriod"/>
            </a:pPr>
            <a:r>
              <a:rPr lang="en-US" sz="2400" dirty="0">
                <a:solidFill>
                  <a:srgbClr val="FFFFFF">
                    <a:alpha val="80000"/>
                  </a:srgbClr>
                </a:solidFill>
              </a:rPr>
              <a:t>Roles and responsibilities</a:t>
            </a:r>
          </a:p>
          <a:p>
            <a:pPr marL="914355" lvl="1" indent="-914400">
              <a:lnSpc>
                <a:spcPct val="100000"/>
              </a:lnSpc>
              <a:spcBef>
                <a:spcPts val="0"/>
              </a:spcBef>
              <a:spcAft>
                <a:spcPts val="600"/>
              </a:spcAft>
              <a:buFont typeface="+mj-lt"/>
              <a:buAutoNum type="arabicPeriod"/>
            </a:pPr>
            <a:r>
              <a:rPr lang="en-US" sz="2400" dirty="0">
                <a:solidFill>
                  <a:srgbClr val="FFFFFF">
                    <a:alpha val="80000"/>
                  </a:srgbClr>
                </a:solidFill>
              </a:rPr>
              <a:t>School safety</a:t>
            </a:r>
            <a:endParaRPr lang="en-US" sz="2400" b="0" i="0" kern="1200" dirty="0">
              <a:solidFill>
                <a:srgbClr val="333333"/>
              </a:solidFill>
              <a:effectLst/>
              <a:latin typeface="Proxima Nova"/>
              <a:ea typeface="+mn-ea"/>
              <a:cs typeface="+mn-cs"/>
            </a:endParaRPr>
          </a:p>
          <a:p>
            <a:endParaRPr lang="en-US" sz="2400" b="0" i="0" kern="1200" dirty="0">
              <a:solidFill>
                <a:srgbClr val="333333"/>
              </a:solidFill>
              <a:effectLst/>
              <a:latin typeface="Proxima Nova"/>
              <a:ea typeface="+mn-ea"/>
              <a:cs typeface="+mn-cs"/>
            </a:endParaRPr>
          </a:p>
          <a:p>
            <a:r>
              <a:rPr lang="en-US" sz="2400" b="0" i="0" kern="1200" dirty="0">
                <a:solidFill>
                  <a:srgbClr val="333333"/>
                </a:solidFill>
                <a:effectLst/>
                <a:latin typeface="Proxima Nova"/>
                <a:ea typeface="+mn-ea"/>
                <a:cs typeface="+mn-cs"/>
              </a:rPr>
              <a:t>You can scan the QR code to take a look – I will also throw the link in the chat as well: </a:t>
            </a:r>
            <a:r>
              <a:rPr lang="en-US" sz="2400" b="1" i="0" kern="1200" dirty="0">
                <a:solidFill>
                  <a:srgbClr val="333333"/>
                </a:solidFill>
                <a:effectLst/>
                <a:latin typeface="Proxima Nova"/>
                <a:ea typeface="+mn-ea"/>
                <a:cs typeface="+mn-cs"/>
              </a:rPr>
              <a:t>https://panorama-www.s3.amazonaws.com/files/family-school-survey/User-</a:t>
            </a:r>
            <a:r>
              <a:rPr lang="en-US" sz="2400" b="1" i="0" kern="1200" dirty="0" err="1">
                <a:solidFill>
                  <a:srgbClr val="333333"/>
                </a:solidFill>
                <a:effectLst/>
                <a:latin typeface="Proxima Nova"/>
                <a:ea typeface="+mn-ea"/>
                <a:cs typeface="+mn-cs"/>
              </a:rPr>
              <a:t>Guide.pdf</a:t>
            </a:r>
            <a:endParaRPr lang="en-US" sz="2400" b="1" i="0" kern="1200" dirty="0">
              <a:solidFill>
                <a:srgbClr val="333333"/>
              </a:solidFill>
              <a:effectLst/>
              <a:latin typeface="Proxima Nova"/>
              <a:ea typeface="+mn-ea"/>
              <a:cs typeface="+mn-cs"/>
            </a:endParaRPr>
          </a:p>
          <a:p>
            <a:endParaRPr lang="en-US" sz="2400" b="0" i="0" kern="1200" dirty="0">
              <a:solidFill>
                <a:srgbClr val="333333"/>
              </a:solidFill>
              <a:effectLst/>
              <a:latin typeface="Proxima Nova"/>
              <a:ea typeface="+mn-ea"/>
              <a:cs typeface="+mn-cs"/>
            </a:endParaRPr>
          </a:p>
        </p:txBody>
      </p:sp>
      <p:sp>
        <p:nvSpPr>
          <p:cNvPr id="4" name="Slide Number Placeholder 3"/>
          <p:cNvSpPr>
            <a:spLocks noGrp="1"/>
          </p:cNvSpPr>
          <p:nvPr>
            <p:ph type="sldNum" sz="quarter" idx="5"/>
          </p:nvPr>
        </p:nvSpPr>
        <p:spPr/>
        <p:txBody>
          <a:bodyPr/>
          <a:lstStyle/>
          <a:p>
            <a:fld id="{593F2FE9-7627-1645-9181-6498A32E6AEE}" type="slidenum">
              <a:rPr lang="en-US" smtClean="0"/>
              <a:t>21</a:t>
            </a:fld>
            <a:endParaRPr lang="en-US"/>
          </a:p>
        </p:txBody>
      </p:sp>
    </p:spTree>
    <p:extLst>
      <p:ext uri="{BB962C8B-B14F-4D97-AF65-F5344CB8AC3E}">
        <p14:creationId xmlns:p14="http://schemas.microsoft.com/office/powerpoint/2010/main" val="990881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2400" b="0" i="0" kern="1200" dirty="0">
                <a:solidFill>
                  <a:srgbClr val="333333"/>
                </a:solidFill>
                <a:effectLst/>
                <a:latin typeface="Proxima Nova"/>
                <a:ea typeface="+mn-ea"/>
                <a:cs typeface="+mn-cs"/>
              </a:rPr>
              <a:t>Now, while this is designed for schools, their survey items are easily adapted to your site. These items are from their barriers to engagement section – on the right, there’s one big question with lots of examples: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2400" b="0" i="0" kern="1200" dirty="0">
              <a:solidFill>
                <a:srgbClr val="333333"/>
              </a:solidFill>
              <a:effectLst/>
              <a:latin typeface="Proxima Nova"/>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2400" b="0" i="0" kern="1200" dirty="0">
                <a:solidFill>
                  <a:srgbClr val="333333"/>
                </a:solidFill>
                <a:effectLst/>
                <a:latin typeface="Proxima Nova"/>
                <a:ea typeface="+mn-ea"/>
                <a:cs typeface="+mn-cs"/>
              </a:rPr>
              <a:t>How big of a problem are the following issues for becoming involved with your child’s current school? Then they list out things like childcare needs, transportation, busy schedules, etc.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2400" b="0" i="0" kern="1200" dirty="0">
              <a:solidFill>
                <a:srgbClr val="333333"/>
              </a:solidFill>
              <a:effectLst/>
              <a:latin typeface="Proxima Nova"/>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2400" b="0" i="0" kern="1200" dirty="0">
                <a:solidFill>
                  <a:srgbClr val="333333"/>
                </a:solidFill>
                <a:effectLst/>
                <a:latin typeface="Proxima Nova"/>
                <a:ea typeface="+mn-ea"/>
                <a:cs typeface="+mn-cs"/>
              </a:rPr>
              <a:t>On the left, there are two open-ended questions, that read: </a:t>
            </a:r>
          </a:p>
          <a:p>
            <a:pPr marL="457200" marR="0" lvl="0" indent="-457200" algn="l" defTabSz="1828891" rtl="0" eaLnBrk="1" fontAlgn="auto" latinLnBrk="0" hangingPunct="1">
              <a:lnSpc>
                <a:spcPct val="100000"/>
              </a:lnSpc>
              <a:spcBef>
                <a:spcPts val="0"/>
              </a:spcBef>
              <a:spcAft>
                <a:spcPts val="0"/>
              </a:spcAft>
              <a:buClrTx/>
              <a:buSzTx/>
              <a:buFontTx/>
              <a:buAutoNum type="arabicPeriod"/>
              <a:tabLst/>
              <a:defRPr/>
            </a:pPr>
            <a:r>
              <a:rPr lang="en-US" sz="2400" b="0" i="0" kern="1200" dirty="0">
                <a:solidFill>
                  <a:srgbClr val="333333"/>
                </a:solidFill>
                <a:effectLst/>
                <a:latin typeface="Proxima Nova"/>
                <a:ea typeface="+mn-ea"/>
                <a:cs typeface="+mn-cs"/>
              </a:rPr>
              <a:t>What is the biggest obstacle that prevents you from getting more involved at your child’s school?</a:t>
            </a:r>
          </a:p>
          <a:p>
            <a:pPr marL="457200" marR="0" lvl="0" indent="-457200" algn="l" defTabSz="1828891" rtl="0" eaLnBrk="1" fontAlgn="auto" latinLnBrk="0" hangingPunct="1">
              <a:lnSpc>
                <a:spcPct val="100000"/>
              </a:lnSpc>
              <a:spcBef>
                <a:spcPts val="0"/>
              </a:spcBef>
              <a:spcAft>
                <a:spcPts val="0"/>
              </a:spcAft>
              <a:buClrTx/>
              <a:buSzTx/>
              <a:buFontTx/>
              <a:buAutoNum type="arabicPeriod"/>
              <a:tabLst/>
              <a:defRPr/>
            </a:pPr>
            <a:r>
              <a:rPr lang="en-US" sz="2400" b="0" i="0" kern="1200" dirty="0">
                <a:solidFill>
                  <a:srgbClr val="333333"/>
                </a:solidFill>
                <a:effectLst/>
                <a:latin typeface="Proxima Nova"/>
                <a:ea typeface="+mn-ea"/>
                <a:cs typeface="+mn-cs"/>
              </a:rPr>
              <a:t>Please list any ways that you can think of that the school might help you overcome this obstacle.</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2400" b="0" i="0" kern="1200" dirty="0">
              <a:solidFill>
                <a:srgbClr val="333333"/>
              </a:solidFill>
              <a:effectLst/>
              <a:latin typeface="Proxima Nova"/>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2400" b="0" i="0" kern="1200" dirty="0">
                <a:solidFill>
                  <a:srgbClr val="333333"/>
                </a:solidFill>
                <a:effectLst/>
                <a:latin typeface="Proxima Nova"/>
                <a:ea typeface="+mn-ea"/>
                <a:cs typeface="+mn-cs"/>
              </a:rPr>
              <a:t>So this is just a quick snapshot – I highly recommend digging into this resource a bit and see if it has anything you can use.</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2400" b="0" i="0" kern="1200" dirty="0">
              <a:solidFill>
                <a:srgbClr val="333333"/>
              </a:solidFill>
              <a:effectLst/>
              <a:latin typeface="Proxima Nova"/>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2400" b="0" i="0" kern="1200" dirty="0">
              <a:solidFill>
                <a:srgbClr val="333333"/>
              </a:solidFill>
              <a:effectLst/>
              <a:latin typeface="Proxima Nova"/>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2400" b="0" i="0" kern="1200" dirty="0">
              <a:solidFill>
                <a:srgbClr val="333333"/>
              </a:solidFill>
              <a:effectLst/>
              <a:latin typeface="Proxima Nova"/>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2400" b="0" i="0" kern="1200" dirty="0">
              <a:solidFill>
                <a:srgbClr val="333333"/>
              </a:solidFill>
              <a:effectLst/>
              <a:latin typeface="Proxima Nova"/>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2400" b="0" i="0" kern="1200" dirty="0">
              <a:solidFill>
                <a:srgbClr val="333333"/>
              </a:solidFill>
              <a:effectLst/>
              <a:latin typeface="Proxima Nova"/>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2400" b="0" i="0" kern="1200" dirty="0">
                <a:solidFill>
                  <a:srgbClr val="333333"/>
                </a:solidFill>
                <a:effectLst/>
                <a:latin typeface="Proxima Nova"/>
                <a:ea typeface="+mn-ea"/>
                <a:cs typeface="+mn-cs"/>
              </a:rPr>
              <a:t>https://panorama-www.s3.amazonaws.com/files/family-school-survey/User-</a:t>
            </a:r>
            <a:r>
              <a:rPr lang="en-US" sz="2400" b="0" i="0" kern="1200" dirty="0" err="1">
                <a:solidFill>
                  <a:srgbClr val="333333"/>
                </a:solidFill>
                <a:effectLst/>
                <a:latin typeface="Proxima Nova"/>
                <a:ea typeface="+mn-ea"/>
                <a:cs typeface="+mn-cs"/>
              </a:rPr>
              <a:t>Guide.pdf</a:t>
            </a:r>
            <a:endParaRPr lang="en-US" sz="2400" b="0" i="0" kern="1200" dirty="0">
              <a:solidFill>
                <a:srgbClr val="333333"/>
              </a:solidFill>
              <a:effectLst/>
              <a:latin typeface="Proxima Nova"/>
              <a:ea typeface="+mn-ea"/>
              <a:cs typeface="+mn-cs"/>
            </a:endParaRPr>
          </a:p>
          <a:p>
            <a:endParaRPr lang="en-US" sz="2400" b="0" i="0" kern="1200" dirty="0">
              <a:solidFill>
                <a:srgbClr val="333333"/>
              </a:solidFill>
              <a:effectLst/>
              <a:latin typeface="Proxima Nova"/>
              <a:ea typeface="+mn-ea"/>
              <a:cs typeface="+mn-cs"/>
            </a:endParaRPr>
          </a:p>
          <a:p>
            <a:endParaRPr lang="en-US" sz="2400" b="0" i="0" kern="1200" dirty="0">
              <a:solidFill>
                <a:srgbClr val="333333"/>
              </a:solidFill>
              <a:effectLst/>
              <a:latin typeface="Proxima Nova"/>
              <a:ea typeface="+mn-ea"/>
              <a:cs typeface="+mn-cs"/>
            </a:endParaRPr>
          </a:p>
        </p:txBody>
      </p:sp>
      <p:sp>
        <p:nvSpPr>
          <p:cNvPr id="4" name="Slide Number Placeholder 3"/>
          <p:cNvSpPr>
            <a:spLocks noGrp="1"/>
          </p:cNvSpPr>
          <p:nvPr>
            <p:ph type="sldNum" sz="quarter" idx="5"/>
          </p:nvPr>
        </p:nvSpPr>
        <p:spPr/>
        <p:txBody>
          <a:bodyPr/>
          <a:lstStyle/>
          <a:p>
            <a:fld id="{593F2FE9-7627-1645-9181-6498A32E6AEE}" type="slidenum">
              <a:rPr lang="en-US" smtClean="0"/>
              <a:t>22</a:t>
            </a:fld>
            <a:endParaRPr lang="en-US"/>
          </a:p>
        </p:txBody>
      </p:sp>
    </p:spTree>
    <p:extLst>
      <p:ext uri="{BB962C8B-B14F-4D97-AF65-F5344CB8AC3E}">
        <p14:creationId xmlns:p14="http://schemas.microsoft.com/office/powerpoint/2010/main" val="2945616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we’re still on phase 1, plan, but we’re almost to phase 2. Preparation is important! </a:t>
            </a:r>
          </a:p>
          <a:p>
            <a:endParaRPr lang="en-US" dirty="0"/>
          </a:p>
          <a:p>
            <a:r>
              <a:rPr lang="en-US" dirty="0"/>
              <a:t>The next step is to identify which of the barriers is your first priority. You’re trying to decide where to start. The two questions I find most helpful to identify our priorities is which is most important and which is most urgent?</a:t>
            </a:r>
          </a:p>
          <a:p>
            <a:endParaRPr lang="en-US" dirty="0"/>
          </a:p>
          <a:p>
            <a:endParaRPr lang="en-US" dirty="0"/>
          </a:p>
          <a:p>
            <a:endParaRPr lang="en-US" dirty="0"/>
          </a:p>
          <a:p>
            <a:endParaRPr lang="en-US" dirty="0"/>
          </a:p>
          <a:p>
            <a:endParaRPr lang="en-US" dirty="0"/>
          </a:p>
          <a:p>
            <a:r>
              <a:rPr lang="en-US" dirty="0"/>
              <a:t>https://</a:t>
            </a:r>
            <a:r>
              <a:rPr lang="en-US" dirty="0" err="1"/>
              <a:t>drc.casel.org</a:t>
            </a:r>
            <a:r>
              <a:rPr lang="en-US" dirty="0"/>
              <a:t>/practice-continuous-improvement/plan-for-improvement/</a:t>
            </a:r>
          </a:p>
          <a:p>
            <a:r>
              <a:rPr lang="en-US" dirty="0"/>
              <a:t>https://</a:t>
            </a:r>
            <a:r>
              <a:rPr lang="en-US" dirty="0" err="1"/>
              <a:t>www.edc.org</a:t>
            </a:r>
            <a:r>
              <a:rPr lang="en-US" dirty="0"/>
              <a:t>/sites/default/files/uploads/</a:t>
            </a:r>
            <a:r>
              <a:rPr lang="en-US" dirty="0" err="1"/>
              <a:t>primer_for_continuous_improvement.pdf</a:t>
            </a:r>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93F2FE9-7627-1645-9181-6498A32E6AEE}" type="slidenum">
              <a:rPr lang="en-US" smtClean="0"/>
              <a:t>23</a:t>
            </a:fld>
            <a:endParaRPr lang="en-US"/>
          </a:p>
        </p:txBody>
      </p:sp>
    </p:spTree>
    <p:extLst>
      <p:ext uri="{BB962C8B-B14F-4D97-AF65-F5344CB8AC3E}">
        <p14:creationId xmlns:p14="http://schemas.microsoft.com/office/powerpoint/2010/main" val="954810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way to visualize this is a priority matrix. Our columns are not urgent or urgent, and our rows are not important and important. This makes a helpful grid where we have four designations: important, not urgent; important, urgent; not important, not urgent; not important, urgent.</a:t>
            </a:r>
          </a:p>
          <a:p>
            <a:endParaRPr lang="en-US" dirty="0"/>
          </a:p>
          <a:p>
            <a:r>
              <a:rPr lang="en-US" dirty="0"/>
              <a:t>What I’ve done in the past is given a team this matrix and had them plot their barriers. You could do this virtually or with posters and </a:t>
            </a:r>
            <a:r>
              <a:rPr lang="en-US" dirty="0" err="1"/>
              <a:t>post-it</a:t>
            </a:r>
            <a:r>
              <a:rPr lang="en-US" dirty="0"/>
              <a:t> notes.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https://</a:t>
            </a:r>
            <a:r>
              <a:rPr lang="en-US" dirty="0" err="1"/>
              <a:t>drc.casel.org</a:t>
            </a:r>
            <a:r>
              <a:rPr lang="en-US" dirty="0"/>
              <a:t>/practice-continuous-improvement/plan-for-improvement/</a:t>
            </a:r>
          </a:p>
          <a:p>
            <a:r>
              <a:rPr lang="en-US" dirty="0"/>
              <a:t>https://</a:t>
            </a:r>
            <a:r>
              <a:rPr lang="en-US" dirty="0" err="1"/>
              <a:t>www.edc.org</a:t>
            </a:r>
            <a:r>
              <a:rPr lang="en-US" dirty="0"/>
              <a:t>/sites/default/files/uploads/</a:t>
            </a:r>
            <a:r>
              <a:rPr lang="en-US" dirty="0" err="1"/>
              <a:t>primer_for_continuous_improvement.pdf</a:t>
            </a:r>
            <a:endParaRPr lang="en-US" dirty="0"/>
          </a:p>
          <a:p>
            <a:r>
              <a:rPr lang="en-US" dirty="0"/>
              <a:t>https://</a:t>
            </a:r>
            <a:r>
              <a:rPr lang="en-US" dirty="0" err="1"/>
              <a:t>www.forbes.com</a:t>
            </a:r>
            <a:r>
              <a:rPr lang="en-US" dirty="0"/>
              <a:t>/sites/</a:t>
            </a:r>
            <a:r>
              <a:rPr lang="en-US" dirty="0" err="1"/>
              <a:t>hillennevins</a:t>
            </a:r>
            <a:r>
              <a:rPr lang="en-US" dirty="0"/>
              <a:t>/2023/01/05/how-to-get-stuff-done-the-eisenhower-matrix-aka-the-urgent-vs-the-important/</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93F2FE9-7627-1645-9181-6498A32E6AEE}" type="slidenum">
              <a:rPr lang="en-US" smtClean="0"/>
              <a:t>24</a:t>
            </a:fld>
            <a:endParaRPr lang="en-US"/>
          </a:p>
        </p:txBody>
      </p:sp>
    </p:spTree>
    <p:extLst>
      <p:ext uri="{BB962C8B-B14F-4D97-AF65-F5344CB8AC3E}">
        <p14:creationId xmlns:p14="http://schemas.microsoft.com/office/powerpoint/2010/main" val="2031943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could end up looking something like this. 1 – 4 are the four barriers I came up with.</a:t>
            </a:r>
          </a:p>
          <a:p>
            <a:endParaRPr lang="en-US" dirty="0"/>
          </a:p>
          <a:p>
            <a:r>
              <a:rPr lang="en-US" dirty="0"/>
              <a:t>1 fell in not important and not urgent, which means we’re probably going to put that barrier off to the side. 2 is not important but urgent, which means we might want to think about delegating this barrier if possible. 3 is important but not urgent, which means we want to do something about it, but it might not be today’s priority. Finally, 4 is both important and urgent, so, often, this is the one we’ll start working with.</a:t>
            </a:r>
          </a:p>
          <a:p>
            <a:endParaRPr lang="en-US" dirty="0"/>
          </a:p>
          <a:p>
            <a:endParaRPr lang="en-US" dirty="0"/>
          </a:p>
          <a:p>
            <a:endParaRPr lang="en-US" dirty="0"/>
          </a:p>
          <a:p>
            <a:endParaRPr lang="en-US" dirty="0"/>
          </a:p>
          <a:p>
            <a:endParaRPr lang="en-US" dirty="0"/>
          </a:p>
          <a:p>
            <a:endParaRPr lang="en-US" dirty="0"/>
          </a:p>
          <a:p>
            <a:r>
              <a:rPr lang="en-US" dirty="0"/>
              <a:t>https://</a:t>
            </a:r>
            <a:r>
              <a:rPr lang="en-US" dirty="0" err="1"/>
              <a:t>drc.casel.org</a:t>
            </a:r>
            <a:r>
              <a:rPr lang="en-US" dirty="0"/>
              <a:t>/practice-continuous-improvement/plan-for-improvement/</a:t>
            </a:r>
          </a:p>
          <a:p>
            <a:r>
              <a:rPr lang="en-US" dirty="0"/>
              <a:t>https://</a:t>
            </a:r>
            <a:r>
              <a:rPr lang="en-US" dirty="0" err="1"/>
              <a:t>www.edc.org</a:t>
            </a:r>
            <a:r>
              <a:rPr lang="en-US" dirty="0"/>
              <a:t>/sites/default/files/uploads/</a:t>
            </a:r>
            <a:r>
              <a:rPr lang="en-US" dirty="0" err="1"/>
              <a:t>primer_for_continuous_improvement.pdf</a:t>
            </a:r>
            <a:endParaRPr lang="en-US" dirty="0"/>
          </a:p>
          <a:p>
            <a:r>
              <a:rPr lang="en-US" dirty="0"/>
              <a:t>https://</a:t>
            </a:r>
            <a:r>
              <a:rPr lang="en-US" dirty="0" err="1"/>
              <a:t>www.forbes.com</a:t>
            </a:r>
            <a:r>
              <a:rPr lang="en-US" dirty="0"/>
              <a:t>/sites/</a:t>
            </a:r>
            <a:r>
              <a:rPr lang="en-US" dirty="0" err="1"/>
              <a:t>hillennevins</a:t>
            </a:r>
            <a:r>
              <a:rPr lang="en-US" dirty="0"/>
              <a:t>/2023/01/05/how-to-get-stuff-done-the-eisenhower-matrix-aka-the-urgent-vs-the-important/</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93F2FE9-7627-1645-9181-6498A32E6AEE}" type="slidenum">
              <a:rPr lang="en-US" smtClean="0"/>
              <a:t>25</a:t>
            </a:fld>
            <a:endParaRPr lang="en-US"/>
          </a:p>
        </p:txBody>
      </p:sp>
    </p:spTree>
    <p:extLst>
      <p:ext uri="{BB962C8B-B14F-4D97-AF65-F5344CB8AC3E}">
        <p14:creationId xmlns:p14="http://schemas.microsoft.com/office/powerpoint/2010/main" val="298447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I’ve facilitated this in the past, people have liked to think about this less as a set of boxes but a gradient, which meant they got to be more nuanced in their locations. For instance, both 4 and 5 are important and urgent, but 5 is both more important and more urgent. </a:t>
            </a:r>
          </a:p>
          <a:p>
            <a:endParaRPr lang="en-US"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Okay, one more note before it's your turn: It’s crucial to remember that this is a tool, and placement of the barriers on the table is part of a discussion. We also have to think about facilitators. #5 might not be the barrier to choose because we don’t have any facilitators that work well to accomplish it. I’ve worked with groups that chose 3 because of the facilitators were such that they felt they’d find the most success. So, it’s important to keep it all in mind.</a:t>
            </a:r>
          </a:p>
          <a:p>
            <a:endParaRPr lang="en-US" dirty="0"/>
          </a:p>
          <a:p>
            <a:r>
              <a:rPr lang="en-US" dirty="0"/>
              <a:t>Okay, now it’s your turn. You can locate the matrix on your worksheet and start placing your barriers. Microsoft word might make this tricky, so feel free to make your own matrix on paper or just kind of imagine where you’re putting things! </a:t>
            </a:r>
          </a:p>
          <a:p>
            <a:endParaRPr lang="en-US" dirty="0"/>
          </a:p>
          <a:p>
            <a:r>
              <a:rPr lang="en-US" dirty="0"/>
              <a:t>Excellent. Thanks, everyone!</a:t>
            </a:r>
          </a:p>
          <a:p>
            <a:endParaRPr lang="en-US" dirty="0"/>
          </a:p>
          <a:p>
            <a:r>
              <a:rPr lang="en-US" dirty="0"/>
              <a:t>If you're comfortable, I'd like to invite you to put the barrier you hope to address in the chat!</a:t>
            </a:r>
          </a:p>
          <a:p>
            <a:endParaRPr lang="en-US" dirty="0"/>
          </a:p>
          <a:p>
            <a:r>
              <a:rPr lang="en-US" dirty="0"/>
              <a:t>----</a:t>
            </a:r>
          </a:p>
          <a:p>
            <a:endParaRPr lang="en-US" dirty="0"/>
          </a:p>
          <a:p>
            <a:endParaRPr lang="en-US" dirty="0"/>
          </a:p>
          <a:p>
            <a:r>
              <a:rPr lang="en-US" dirty="0"/>
              <a:t>Final note on the priority matrix: it also important to remember that this is just to choose our priority at this point – it does not mean that any of the barriers would be ignored or forgotten.</a:t>
            </a:r>
          </a:p>
          <a:p>
            <a:endParaRPr lang="en-US" dirty="0"/>
          </a:p>
          <a:p>
            <a:endParaRPr lang="en-US" dirty="0"/>
          </a:p>
          <a:p>
            <a:endParaRPr lang="en-US" dirty="0"/>
          </a:p>
          <a:p>
            <a:endParaRPr lang="en-US" dirty="0"/>
          </a:p>
          <a:p>
            <a:endParaRPr lang="en-US" dirty="0"/>
          </a:p>
          <a:p>
            <a:endParaRPr lang="en-US" dirty="0"/>
          </a:p>
          <a:p>
            <a:r>
              <a:rPr lang="en-US" dirty="0"/>
              <a:t>https://</a:t>
            </a:r>
            <a:r>
              <a:rPr lang="en-US" dirty="0" err="1"/>
              <a:t>drc.casel.org</a:t>
            </a:r>
            <a:r>
              <a:rPr lang="en-US" dirty="0"/>
              <a:t>/practice-continuous-improvement/plan-for-improvement/</a:t>
            </a:r>
          </a:p>
          <a:p>
            <a:r>
              <a:rPr lang="en-US" dirty="0"/>
              <a:t>https://</a:t>
            </a:r>
            <a:r>
              <a:rPr lang="en-US" dirty="0" err="1"/>
              <a:t>www.edc.org</a:t>
            </a:r>
            <a:r>
              <a:rPr lang="en-US" dirty="0"/>
              <a:t>/sites/default/files/uploads/</a:t>
            </a:r>
            <a:r>
              <a:rPr lang="en-US" dirty="0" err="1"/>
              <a:t>primer_for_continuous_improvement.pdf</a:t>
            </a:r>
            <a:endParaRPr lang="en-US" dirty="0"/>
          </a:p>
          <a:p>
            <a:r>
              <a:rPr lang="en-US" dirty="0"/>
              <a:t>https://</a:t>
            </a:r>
            <a:r>
              <a:rPr lang="en-US" dirty="0" err="1"/>
              <a:t>www.forbes.com</a:t>
            </a:r>
            <a:r>
              <a:rPr lang="en-US" dirty="0"/>
              <a:t>/sites/</a:t>
            </a:r>
            <a:r>
              <a:rPr lang="en-US" dirty="0" err="1"/>
              <a:t>hillennevins</a:t>
            </a:r>
            <a:r>
              <a:rPr lang="en-US" dirty="0"/>
              <a:t>/2023/01/05/how-to-get-stuff-done-the-eisenhower-matrix-aka-the-urgent-vs-the-important/</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93F2FE9-7627-1645-9181-6498A32E6AEE}" type="slidenum">
              <a:rPr lang="en-US" smtClean="0"/>
              <a:t>26</a:t>
            </a:fld>
            <a:endParaRPr lang="en-US"/>
          </a:p>
        </p:txBody>
      </p:sp>
    </p:spTree>
    <p:extLst>
      <p:ext uri="{BB962C8B-B14F-4D97-AF65-F5344CB8AC3E}">
        <p14:creationId xmlns:p14="http://schemas.microsoft.com/office/powerpoint/2010/main" val="32590440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so that brings us to the end of our time together. Today we defined and explored the many benefits of family engagement. We started to use the Plan-Do-Study-Act framework and will pick up where we left off tomorrow, including getting into lots of specific strategies on promoting family engagement in our contexts.</a:t>
            </a:r>
          </a:p>
        </p:txBody>
      </p:sp>
      <p:sp>
        <p:nvSpPr>
          <p:cNvPr id="4" name="Slide Number Placeholder 3"/>
          <p:cNvSpPr>
            <a:spLocks noGrp="1"/>
          </p:cNvSpPr>
          <p:nvPr>
            <p:ph type="sldNum" sz="quarter" idx="5"/>
          </p:nvPr>
        </p:nvSpPr>
        <p:spPr/>
        <p:txBody>
          <a:bodyPr/>
          <a:lstStyle/>
          <a:p>
            <a:fld id="{593F2FE9-7627-1645-9181-6498A32E6AEE}" type="slidenum">
              <a:rPr lang="en-US" smtClean="0"/>
              <a:t>27</a:t>
            </a:fld>
            <a:endParaRPr lang="en-US"/>
          </a:p>
        </p:txBody>
      </p:sp>
    </p:spTree>
    <p:extLst>
      <p:ext uri="{BB962C8B-B14F-4D97-AF65-F5344CB8AC3E}">
        <p14:creationId xmlns:p14="http://schemas.microsoft.com/office/powerpoint/2010/main" val="27465300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As we close out this session, I want you to thank you.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There is still so much to learn and do and so many challenges to overcome, but you’re already well on your way. I appreciate so much your engagement and all that you’ve shared today – we’re all richer for it.</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To close out, I’m going to link a quick survey here. I’d love to hear how these two sessions went for you, what you learned, and what you’d like to continue learning. I am going to read and reflect on each response and use them to better design our future offerings.  When you’re done with the survey, send us a quick farewell in the chat, and you can feel free to sign off.</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dirty="0">
              <a:solidFill>
                <a:srgbClr val="FFFFFF"/>
              </a:solidFill>
            </a:endParaRPr>
          </a:p>
          <a:p>
            <a:pPr marL="0" lvl="0" indent="0">
              <a:buFont typeface="+mj-lt"/>
              <a:buNone/>
            </a:pPr>
            <a:r>
              <a:rPr lang="en-US" dirty="0">
                <a:solidFill>
                  <a:srgbClr val="FFFFFF"/>
                </a:solidFill>
              </a:rPr>
              <a:t>Survey: </a:t>
            </a:r>
            <a:r>
              <a:rPr lang="en-US" b="1" dirty="0">
                <a:solidFill>
                  <a:srgbClr val="FFFFFF"/>
                </a:solidFill>
              </a:rPr>
              <a:t>https://</a:t>
            </a:r>
            <a:r>
              <a:rPr lang="en-US" b="1" dirty="0" err="1">
                <a:solidFill>
                  <a:srgbClr val="FFFFFF"/>
                </a:solidFill>
              </a:rPr>
              <a:t>www.surveymonkey.com</a:t>
            </a:r>
            <a:r>
              <a:rPr lang="en-US" b="1" dirty="0">
                <a:solidFill>
                  <a:srgbClr val="FFFFFF"/>
                </a:solidFill>
              </a:rPr>
              <a:t>/r/</a:t>
            </a:r>
            <a:r>
              <a:rPr lang="en-US" b="1" dirty="0" err="1">
                <a:solidFill>
                  <a:srgbClr val="FFFFFF"/>
                </a:solidFill>
              </a:rPr>
              <a:t>famengwebinar</a:t>
            </a:r>
            <a:endParaRPr lang="en-US" b="1" dirty="0">
              <a:solidFill>
                <a:srgbClr val="FFFFFF"/>
              </a:solidFill>
            </a:endParaRPr>
          </a:p>
        </p:txBody>
      </p:sp>
      <p:sp>
        <p:nvSpPr>
          <p:cNvPr id="4" name="Slide Number Placeholder 3"/>
          <p:cNvSpPr>
            <a:spLocks noGrp="1"/>
          </p:cNvSpPr>
          <p:nvPr>
            <p:ph type="sldNum" sz="quarter" idx="5"/>
          </p:nvPr>
        </p:nvSpPr>
        <p:spPr/>
        <p:txBody>
          <a:bodyPr/>
          <a:lstStyle/>
          <a:p>
            <a:fld id="{593F2FE9-7627-1645-9181-6498A32E6AEE}" type="slidenum">
              <a:rPr lang="en-US" smtClean="0"/>
              <a:t>28</a:t>
            </a:fld>
            <a:endParaRPr lang="en-US"/>
          </a:p>
        </p:txBody>
      </p:sp>
    </p:spTree>
    <p:extLst>
      <p:ext uri="{BB962C8B-B14F-4D97-AF65-F5344CB8AC3E}">
        <p14:creationId xmlns:p14="http://schemas.microsoft.com/office/powerpoint/2010/main" val="2447975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recognize this slide, you’ve probably already heard my introduction but for those of you who are new, I’ll run through a quick intro to myself and my background.</a:t>
            </a:r>
          </a:p>
          <a:p>
            <a:endParaRPr lang="en-US" dirty="0"/>
          </a:p>
          <a:p>
            <a:r>
              <a:rPr lang="en-US" dirty="0"/>
              <a:t>I am originally from a small town in rural Wisconsin. I was a </a:t>
            </a:r>
            <a:r>
              <a:rPr lang="en-US" dirty="0" err="1"/>
              <a:t>QuestBridge</a:t>
            </a:r>
            <a:r>
              <a:rPr lang="en-US" dirty="0"/>
              <a:t> scholar at Pomona College in California. I earned my degree in English Literature but spent a lot of time in the politics and philosophy departments as well. After graduating, I joined the Peace Corps in Ethiopia and then moved to New York City. I started teaching at an elementary school in Brooklyn and then moved into the non-profit sector, where I got to work closely with high school students from across the city. From there, I moved south to earn my PhD in educational psychology from the University of Virginia. Now, I live in Baltimore and work at </a:t>
            </a:r>
            <a:r>
              <a:rPr lang="en-US" dirty="0" err="1"/>
              <a:t>WestEd</a:t>
            </a:r>
            <a:r>
              <a:rPr lang="en-US" dirty="0"/>
              <a:t> in the Resilient and Healthy Schools and Communities content area, where I do a mix of research and technical assistance across topics such as </a:t>
            </a:r>
            <a:r>
              <a:rPr lang="en-US" b="0" i="0" dirty="0">
                <a:effectLst/>
                <a:highlight>
                  <a:srgbClr val="FFFFFF"/>
                </a:highlight>
                <a:latin typeface="-apple-system"/>
              </a:rPr>
              <a:t>trauma-informed schools, social-emotional learning, school climate, and school-based mental health</a:t>
            </a:r>
            <a:r>
              <a:rPr lang="en-US" dirty="0"/>
              <a:t>.</a:t>
            </a:r>
          </a:p>
        </p:txBody>
      </p:sp>
      <p:sp>
        <p:nvSpPr>
          <p:cNvPr id="4" name="Slide Number Placeholder 3"/>
          <p:cNvSpPr>
            <a:spLocks noGrp="1"/>
          </p:cNvSpPr>
          <p:nvPr>
            <p:ph type="sldNum" sz="quarter" idx="5"/>
          </p:nvPr>
        </p:nvSpPr>
        <p:spPr/>
        <p:txBody>
          <a:bodyPr/>
          <a:lstStyle/>
          <a:p>
            <a:fld id="{593F2FE9-7627-1645-9181-6498A32E6AEE}" type="slidenum">
              <a:rPr lang="en-US" smtClean="0"/>
              <a:t>3</a:t>
            </a:fld>
            <a:endParaRPr lang="en-US"/>
          </a:p>
        </p:txBody>
      </p:sp>
    </p:spTree>
    <p:extLst>
      <p:ext uri="{BB962C8B-B14F-4D97-AF65-F5344CB8AC3E}">
        <p14:creationId xmlns:p14="http://schemas.microsoft.com/office/powerpoint/2010/main" val="2907169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Terry introduces himself!</a:t>
            </a:r>
          </a:p>
          <a:p>
            <a:endParaRPr lang="en-US" b="1" dirty="0"/>
          </a:p>
          <a:p>
            <a:endParaRPr lang="en-US" b="1" dirty="0"/>
          </a:p>
          <a:p>
            <a:endParaRPr lang="en-US" b="1" dirty="0"/>
          </a:p>
        </p:txBody>
      </p:sp>
      <p:sp>
        <p:nvSpPr>
          <p:cNvPr id="4" name="Slide Number Placeholder 3"/>
          <p:cNvSpPr>
            <a:spLocks noGrp="1"/>
          </p:cNvSpPr>
          <p:nvPr>
            <p:ph type="sldNum" sz="quarter" idx="5"/>
          </p:nvPr>
        </p:nvSpPr>
        <p:spPr/>
        <p:txBody>
          <a:bodyPr/>
          <a:lstStyle/>
          <a:p>
            <a:fld id="{593F2FE9-7627-1645-9181-6498A32E6AEE}" type="slidenum">
              <a:rPr lang="en-US" smtClean="0"/>
              <a:t>4</a:t>
            </a:fld>
            <a:endParaRPr lang="en-US"/>
          </a:p>
        </p:txBody>
      </p:sp>
    </p:spTree>
    <p:extLst>
      <p:ext uri="{BB962C8B-B14F-4D97-AF65-F5344CB8AC3E}">
        <p14:creationId xmlns:p14="http://schemas.microsoft.com/office/powerpoint/2010/main" val="2180653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hope for today and tomorrow’s sessions is that we’re really engaged and connected and learning from one another. Terry and I have our own knowledge, but you and your peers have so much as well. One key way through which you can engage is through the chat – which I invite at all times. I’ll specifically ask you to put things in the chat, but you can also add in reactions and thoughts and questions throughout the webinar. The other way to engage is through the raise hand function. It’s a bit awkward and always takes me a minute to find, so I’d actually love for everyone to practice finding the button and raising their hands. For me, it’s under the “reactions” button – you’ll see “raise hand.” Can I ask everyone to find it and click it?</a:t>
            </a:r>
          </a:p>
          <a:p>
            <a:endParaRPr lang="en-US" dirty="0"/>
          </a:p>
          <a:p>
            <a:r>
              <a:rPr lang="en-US" dirty="0"/>
              <a:t>Amazing! Thank you all! So, let’s practice for real this time with a prompt.</a:t>
            </a:r>
          </a:p>
          <a:p>
            <a:endParaRPr lang="en-US" dirty="0"/>
          </a:p>
          <a:p>
            <a:r>
              <a:rPr lang="en-US" dirty="0"/>
              <a:t>I’d like to ask you to think back to your years as a student in elementary, middle, and high school – what was family engagement like? Was it present? What opportunities were there? What did it feel like? And secondly, how does that impact your approach today?</a:t>
            </a:r>
          </a:p>
          <a:p>
            <a:endParaRPr lang="en-US" dirty="0"/>
          </a:p>
          <a:p>
            <a:r>
              <a:rPr lang="en-US" b="0" dirty="0"/>
              <a:t>Feel free to spend the next two to three minutes minutes jotting down your thoughts – you can put them in the chat if you’re comfortable sharing.</a:t>
            </a:r>
            <a:endParaRPr lang="en-US" dirty="0"/>
          </a:p>
          <a:p>
            <a:endParaRPr lang="en-US" b="1" dirty="0"/>
          </a:p>
          <a:p>
            <a:r>
              <a:rPr lang="en-US" b="1" dirty="0"/>
              <a:t>Okay, we’ll start this reflection by asking Terry – Terry, can you tell us a little about what family engagement was like during your K-12 experience and how that impacts your approach today?</a:t>
            </a:r>
          </a:p>
          <a:p>
            <a:endParaRPr lang="en-US" dirty="0"/>
          </a:p>
          <a:p>
            <a:r>
              <a:rPr lang="en-US" dirty="0"/>
              <a:t>Excellent. I’d love to open it up to all grantees. What was your family engagement experience like in K-12 and how does that impact your approach today? You can use the raise hand feature!</a:t>
            </a:r>
          </a:p>
        </p:txBody>
      </p:sp>
      <p:sp>
        <p:nvSpPr>
          <p:cNvPr id="4" name="Slide Number Placeholder 3"/>
          <p:cNvSpPr>
            <a:spLocks noGrp="1"/>
          </p:cNvSpPr>
          <p:nvPr>
            <p:ph type="sldNum" sz="quarter" idx="5"/>
          </p:nvPr>
        </p:nvSpPr>
        <p:spPr/>
        <p:txBody>
          <a:bodyPr/>
          <a:lstStyle/>
          <a:p>
            <a:fld id="{593F2FE9-7627-1645-9181-6498A32E6AEE}" type="slidenum">
              <a:rPr lang="en-US" smtClean="0"/>
              <a:t>5</a:t>
            </a:fld>
            <a:endParaRPr lang="en-US"/>
          </a:p>
        </p:txBody>
      </p:sp>
    </p:spTree>
    <p:extLst>
      <p:ext uri="{BB962C8B-B14F-4D97-AF65-F5344CB8AC3E}">
        <p14:creationId xmlns:p14="http://schemas.microsoft.com/office/powerpoint/2010/main" val="3805251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2400" dirty="0"/>
              <a:t>Let’s take a moment to look at our goals for our time together today and tomorrow.</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24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2400" dirty="0"/>
              <a:t>Today, we’re going to start by defining family engagement and then spend some time exploring its plethora of benefits. We’ll spend the second half of the session starting to work with the Plan Do Study Act framework to promote family engagement.</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24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2400" dirty="0"/>
              <a:t>Tomorrow, we’ll learn about a ton of strategies for promoting family engagement and continue working through the Plan-Do-Study-Act framework and use that to improve our own practices.</a:t>
            </a:r>
          </a:p>
        </p:txBody>
      </p:sp>
      <p:sp>
        <p:nvSpPr>
          <p:cNvPr id="4" name="Slide Number Placeholder 3"/>
          <p:cNvSpPr>
            <a:spLocks noGrp="1"/>
          </p:cNvSpPr>
          <p:nvPr>
            <p:ph type="sldNum" sz="quarter" idx="5"/>
          </p:nvPr>
        </p:nvSpPr>
        <p:spPr/>
        <p:txBody>
          <a:bodyPr/>
          <a:lstStyle/>
          <a:p>
            <a:fld id="{593F2FE9-7627-1645-9181-6498A32E6AEE}" type="slidenum">
              <a:rPr lang="en-US" smtClean="0"/>
              <a:t>6</a:t>
            </a:fld>
            <a:endParaRPr lang="en-US"/>
          </a:p>
        </p:txBody>
      </p:sp>
    </p:spTree>
    <p:extLst>
      <p:ext uri="{BB962C8B-B14F-4D97-AF65-F5344CB8AC3E}">
        <p14:creationId xmlns:p14="http://schemas.microsoft.com/office/powerpoint/2010/main" val="3311634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2400" b="0" i="0" dirty="0">
                <a:solidFill>
                  <a:schemeClr val="bg1"/>
                </a:solidFill>
                <a:effectLst/>
              </a:rPr>
              <a:t>To get us all on the same page, I want to start with a definition of family engagement. Perhaps unsurprisingly, there are lots of definitions out there, so I read a bunch of them and put together this one together: </a:t>
            </a:r>
            <a:r>
              <a:rPr lang="en-US" sz="2400" i="0" dirty="0">
                <a:solidFill>
                  <a:schemeClr val="tx1"/>
                </a:solidFill>
              </a:rPr>
              <a:t>Family engagement is a shared responsibility of families, educators, and community partners to support children and youth’s learning, development, wellbeing, and success.</a:t>
            </a:r>
          </a:p>
          <a:p>
            <a:endParaRPr lang="en-US" sz="2400" b="0" i="0" dirty="0">
              <a:solidFill>
                <a:schemeClr val="bg1"/>
              </a:solidFill>
              <a:effectLst/>
            </a:endParaRPr>
          </a:p>
          <a:p>
            <a:r>
              <a:rPr lang="en-US" sz="2400" b="0" i="0" dirty="0">
                <a:solidFill>
                  <a:schemeClr val="bg1"/>
                </a:solidFill>
                <a:effectLst/>
              </a:rPr>
              <a:t>There are a few components of family engagement that I want to highlight:</a:t>
            </a:r>
          </a:p>
          <a:p>
            <a:endParaRPr lang="en-US" sz="2400" b="0" i="0" dirty="0">
              <a:solidFill>
                <a:schemeClr val="bg1"/>
              </a:solidFill>
              <a:effectLst/>
            </a:endParaRPr>
          </a:p>
          <a:p>
            <a:endParaRPr lang="en-US" sz="2400" b="0" i="0" dirty="0">
              <a:solidFill>
                <a:schemeClr val="bg1"/>
              </a:solidFill>
              <a:effectLst/>
            </a:endParaRPr>
          </a:p>
          <a:p>
            <a:endParaRPr lang="en-US" sz="2400" b="0" i="0" dirty="0">
              <a:solidFill>
                <a:schemeClr val="bg1"/>
              </a:solidFill>
              <a:effectLst/>
            </a:endParaRPr>
          </a:p>
          <a:p>
            <a:endParaRPr lang="en-US" sz="2400" b="0" i="0" dirty="0">
              <a:solidFill>
                <a:schemeClr val="bg1"/>
              </a:solidFill>
              <a:effectLst/>
            </a:endParaRPr>
          </a:p>
          <a:p>
            <a:r>
              <a:rPr lang="en-US" sz="2400" b="0" i="0" dirty="0">
                <a:solidFill>
                  <a:schemeClr val="bg1"/>
                </a:solidFill>
                <a:effectLst/>
              </a:rPr>
              <a:t>https://</a:t>
            </a:r>
            <a:r>
              <a:rPr lang="en-US" sz="2400" b="0" i="0" dirty="0" err="1">
                <a:solidFill>
                  <a:schemeClr val="bg1"/>
                </a:solidFill>
                <a:effectLst/>
              </a:rPr>
              <a:t>globalfrp.org</a:t>
            </a:r>
            <a:r>
              <a:rPr lang="en-US" sz="2400" b="0" i="0" dirty="0">
                <a:solidFill>
                  <a:schemeClr val="bg1"/>
                </a:solidFill>
                <a:effectLst/>
              </a:rPr>
              <a:t>/Our-Work/Family-Engagement</a:t>
            </a:r>
          </a:p>
          <a:p>
            <a:r>
              <a:rPr lang="en-US" sz="2400" b="0" i="0" dirty="0">
                <a:solidFill>
                  <a:schemeClr val="bg1"/>
                </a:solidFill>
                <a:effectLst/>
              </a:rPr>
              <a:t>https://</a:t>
            </a:r>
            <a:r>
              <a:rPr lang="en-US" sz="2400" b="0" i="0" dirty="0" err="1">
                <a:solidFill>
                  <a:schemeClr val="bg1"/>
                </a:solidFill>
                <a:effectLst/>
              </a:rPr>
              <a:t>www.panoramaed.com</a:t>
            </a:r>
            <a:r>
              <a:rPr lang="en-US" sz="2400" b="0" i="0" dirty="0">
                <a:solidFill>
                  <a:schemeClr val="bg1"/>
                </a:solidFill>
                <a:effectLst/>
              </a:rPr>
              <a:t>/blog/family-engagement-comprehensive-guide</a:t>
            </a:r>
          </a:p>
          <a:p>
            <a:endParaRPr lang="en-US" sz="2400" b="0" i="0" dirty="0">
              <a:solidFill>
                <a:schemeClr val="bg1"/>
              </a:solidFill>
              <a:effectLst/>
            </a:endParaRPr>
          </a:p>
          <a:p>
            <a:endParaRPr lang="en-US" sz="2400" b="0" i="0" dirty="0">
              <a:solidFill>
                <a:schemeClr val="bg1"/>
              </a:solidFill>
              <a:effectLst/>
            </a:endParaRPr>
          </a:p>
        </p:txBody>
      </p:sp>
      <p:sp>
        <p:nvSpPr>
          <p:cNvPr id="4" name="Slide Number Placeholder 3"/>
          <p:cNvSpPr>
            <a:spLocks noGrp="1"/>
          </p:cNvSpPr>
          <p:nvPr>
            <p:ph type="sldNum" sz="quarter" idx="5"/>
          </p:nvPr>
        </p:nvSpPr>
        <p:spPr/>
        <p:txBody>
          <a:bodyPr/>
          <a:lstStyle/>
          <a:p>
            <a:fld id="{593F2FE9-7627-1645-9181-6498A32E6AEE}" type="slidenum">
              <a:rPr lang="en-US" smtClean="0"/>
              <a:t>7</a:t>
            </a:fld>
            <a:endParaRPr lang="en-US"/>
          </a:p>
        </p:txBody>
      </p:sp>
    </p:spTree>
    <p:extLst>
      <p:ext uri="{BB962C8B-B14F-4D97-AF65-F5344CB8AC3E}">
        <p14:creationId xmlns:p14="http://schemas.microsoft.com/office/powerpoint/2010/main" val="2760499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dirty="0">
                <a:solidFill>
                  <a:schemeClr val="bg1"/>
                </a:solidFill>
                <a:effectLst/>
              </a:rPr>
              <a:t>First, when we use the term “family,” we are using it inclusively and embracing all caregivers. That includes but is not limited to: </a:t>
            </a:r>
          </a:p>
          <a:p>
            <a:pPr marL="571500" marR="0" indent="-571500" algn="l">
              <a:lnSpc>
                <a:spcPct val="90000"/>
              </a:lnSpc>
              <a:spcBef>
                <a:spcPts val="0"/>
              </a:spcBef>
              <a:spcAft>
                <a:spcPts val="600"/>
              </a:spcAft>
              <a:buFont typeface="Arial" panose="020B0604020202020204" pitchFamily="34" charset="0"/>
              <a:buChar char="•"/>
            </a:pPr>
            <a:r>
              <a:rPr lang="en-US" sz="2400" i="0" dirty="0">
                <a:solidFill>
                  <a:schemeClr val="tx1"/>
                </a:solidFill>
              </a:rPr>
              <a:t>biological, adoptive, and foster parents; </a:t>
            </a:r>
          </a:p>
          <a:p>
            <a:pPr marL="571500" marR="0" indent="-571500" algn="l">
              <a:lnSpc>
                <a:spcPct val="90000"/>
              </a:lnSpc>
              <a:spcBef>
                <a:spcPts val="0"/>
              </a:spcBef>
              <a:spcAft>
                <a:spcPts val="600"/>
              </a:spcAft>
              <a:buFont typeface="Arial" panose="020B0604020202020204" pitchFamily="34" charset="0"/>
              <a:buChar char="•"/>
            </a:pPr>
            <a:r>
              <a:rPr lang="en-US" sz="2400" i="0" dirty="0">
                <a:solidFill>
                  <a:schemeClr val="tx1"/>
                </a:solidFill>
              </a:rPr>
              <a:t>grandparents; </a:t>
            </a:r>
          </a:p>
          <a:p>
            <a:pPr marL="571500" marR="0" indent="-571500" algn="l">
              <a:lnSpc>
                <a:spcPct val="90000"/>
              </a:lnSpc>
              <a:spcBef>
                <a:spcPts val="0"/>
              </a:spcBef>
              <a:spcAft>
                <a:spcPts val="600"/>
              </a:spcAft>
              <a:buFont typeface="Arial" panose="020B0604020202020204" pitchFamily="34" charset="0"/>
              <a:buChar char="•"/>
            </a:pPr>
            <a:r>
              <a:rPr lang="en-US" sz="2400" i="0" dirty="0">
                <a:solidFill>
                  <a:schemeClr val="tx1"/>
                </a:solidFill>
              </a:rPr>
              <a:t>legal guardians and informal guardians;</a:t>
            </a:r>
          </a:p>
          <a:p>
            <a:pPr marL="571500" marR="0" indent="-571500" algn="l">
              <a:lnSpc>
                <a:spcPct val="90000"/>
              </a:lnSpc>
              <a:spcBef>
                <a:spcPts val="0"/>
              </a:spcBef>
              <a:spcAft>
                <a:spcPts val="600"/>
              </a:spcAft>
              <a:buFont typeface="Arial" panose="020B0604020202020204" pitchFamily="34" charset="0"/>
              <a:buChar char="•"/>
            </a:pPr>
            <a:r>
              <a:rPr lang="en-US" sz="2400" i="0" dirty="0">
                <a:solidFill>
                  <a:schemeClr val="tx1"/>
                </a:solidFill>
              </a:rPr>
              <a:t>aunts and uncles; and</a:t>
            </a:r>
          </a:p>
          <a:p>
            <a:pPr marL="571500" marR="0" indent="-571500" algn="l">
              <a:lnSpc>
                <a:spcPct val="90000"/>
              </a:lnSpc>
              <a:spcBef>
                <a:spcPts val="0"/>
              </a:spcBef>
              <a:spcAft>
                <a:spcPts val="600"/>
              </a:spcAft>
              <a:buFont typeface="Arial" panose="020B0604020202020204" pitchFamily="34" charset="0"/>
              <a:buChar char="•"/>
            </a:pPr>
            <a:r>
              <a:rPr lang="en-US" sz="2400" i="0" dirty="0">
                <a:solidFill>
                  <a:schemeClr val="tx1"/>
                </a:solidFill>
              </a:rPr>
              <a:t>adult siblings.</a:t>
            </a:r>
          </a:p>
          <a:p>
            <a:endParaRPr lang="en-US" sz="2400" b="0" i="0" dirty="0">
              <a:solidFill>
                <a:schemeClr val="bg1"/>
              </a:solidFill>
              <a:effectLst/>
            </a:endParaRPr>
          </a:p>
        </p:txBody>
      </p:sp>
      <p:sp>
        <p:nvSpPr>
          <p:cNvPr id="4" name="Slide Number Placeholder 3"/>
          <p:cNvSpPr>
            <a:spLocks noGrp="1"/>
          </p:cNvSpPr>
          <p:nvPr>
            <p:ph type="sldNum" sz="quarter" idx="5"/>
          </p:nvPr>
        </p:nvSpPr>
        <p:spPr/>
        <p:txBody>
          <a:bodyPr/>
          <a:lstStyle/>
          <a:p>
            <a:fld id="{593F2FE9-7627-1645-9181-6498A32E6AEE}" type="slidenum">
              <a:rPr lang="en-US" smtClean="0"/>
              <a:t>8</a:t>
            </a:fld>
            <a:endParaRPr lang="en-US"/>
          </a:p>
        </p:txBody>
      </p:sp>
    </p:spTree>
    <p:extLst>
      <p:ext uri="{BB962C8B-B14F-4D97-AF65-F5344CB8AC3E}">
        <p14:creationId xmlns:p14="http://schemas.microsoft.com/office/powerpoint/2010/main" val="2937167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dirty="0">
                <a:solidFill>
                  <a:schemeClr val="bg1"/>
                </a:solidFill>
                <a:effectLst/>
              </a:rPr>
              <a:t>Secondly, when we speak about the goals of family engagement, it’s not just to ensure our kids get As in school. We’re focused on the whole person in a holistic way. That includes </a:t>
            </a:r>
            <a:r>
              <a:rPr lang="en-US" sz="2400" i="0" dirty="0">
                <a:solidFill>
                  <a:schemeClr val="tx1"/>
                </a:solidFill>
              </a:rPr>
              <a:t>their social, emotional, cognitive, academic, physical, and mental health.</a:t>
            </a:r>
            <a:endParaRPr lang="en-US" sz="2400" b="0" i="0" dirty="0">
              <a:solidFill>
                <a:schemeClr val="bg1"/>
              </a:solidFill>
              <a:effectLst/>
            </a:endParaRPr>
          </a:p>
          <a:p>
            <a:endParaRPr lang="en-US" sz="2400" b="0" i="0" dirty="0">
              <a:solidFill>
                <a:schemeClr val="bg1"/>
              </a:solidFill>
              <a:effectLst/>
            </a:endParaRPr>
          </a:p>
          <a:p>
            <a:endParaRPr lang="en-US" sz="2400" b="0" i="0" dirty="0">
              <a:solidFill>
                <a:schemeClr val="bg1"/>
              </a:solidFill>
              <a:effectLst/>
            </a:endParaRPr>
          </a:p>
          <a:p>
            <a:endParaRPr lang="en-US" sz="2400" b="0" i="0" dirty="0">
              <a:solidFill>
                <a:schemeClr val="bg1"/>
              </a:solidFill>
              <a:effectLst/>
            </a:endParaRPr>
          </a:p>
          <a:p>
            <a:endParaRPr lang="en-US" sz="2400" b="0" i="0" dirty="0">
              <a:solidFill>
                <a:schemeClr val="bg1"/>
              </a:solidFill>
              <a:effectLst/>
            </a:endParaRPr>
          </a:p>
          <a:p>
            <a:endParaRPr lang="en-US" sz="2400" b="0" i="0" dirty="0">
              <a:solidFill>
                <a:schemeClr val="bg1"/>
              </a:solidFill>
              <a:effectLst/>
            </a:endParaRPr>
          </a:p>
          <a:p>
            <a:endParaRPr lang="en-US" sz="2400" b="0" i="0" dirty="0">
              <a:solidFill>
                <a:schemeClr val="bg1"/>
              </a:solidFill>
              <a:effectLst/>
            </a:endParaRPr>
          </a:p>
          <a:p>
            <a:r>
              <a:rPr lang="en-US" sz="2400" b="0" i="0" dirty="0">
                <a:solidFill>
                  <a:schemeClr val="bg1"/>
                </a:solidFill>
                <a:effectLst/>
              </a:rPr>
              <a:t>https://</a:t>
            </a:r>
            <a:r>
              <a:rPr lang="en-US" sz="2400" b="0" i="0" dirty="0" err="1">
                <a:solidFill>
                  <a:schemeClr val="bg1"/>
                </a:solidFill>
                <a:effectLst/>
              </a:rPr>
              <a:t>learningpolicyinstitute.org</a:t>
            </a:r>
            <a:r>
              <a:rPr lang="en-US" sz="2400" b="0" i="0" dirty="0">
                <a:solidFill>
                  <a:schemeClr val="bg1"/>
                </a:solidFill>
                <a:effectLst/>
              </a:rPr>
              <a:t>/topic/whole-child-education</a:t>
            </a:r>
          </a:p>
        </p:txBody>
      </p:sp>
      <p:sp>
        <p:nvSpPr>
          <p:cNvPr id="4" name="Slide Number Placeholder 3"/>
          <p:cNvSpPr>
            <a:spLocks noGrp="1"/>
          </p:cNvSpPr>
          <p:nvPr>
            <p:ph type="sldNum" sz="quarter" idx="5"/>
          </p:nvPr>
        </p:nvSpPr>
        <p:spPr/>
        <p:txBody>
          <a:bodyPr/>
          <a:lstStyle/>
          <a:p>
            <a:fld id="{593F2FE9-7627-1645-9181-6498A32E6AEE}" type="slidenum">
              <a:rPr lang="en-US" smtClean="0"/>
              <a:t>9</a:t>
            </a:fld>
            <a:endParaRPr lang="en-US"/>
          </a:p>
        </p:txBody>
      </p:sp>
    </p:spTree>
    <p:extLst>
      <p:ext uri="{BB962C8B-B14F-4D97-AF65-F5344CB8AC3E}">
        <p14:creationId xmlns:p14="http://schemas.microsoft.com/office/powerpoint/2010/main" val="12361326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FFFFF"/>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A9D9B97-DE88-E196-3678-17DDCBFE0547}"/>
              </a:ext>
            </a:extLst>
          </p:cNvPr>
          <p:cNvPicPr>
            <a:picLocks noChangeAspect="1"/>
          </p:cNvPicPr>
          <p:nvPr userDrawn="1"/>
        </p:nvPicPr>
        <p:blipFill rotWithShape="1">
          <a:blip r:embed="rId2"/>
          <a:srcRect l="109" t="12165" r="-109" b="8693"/>
          <a:stretch/>
        </p:blipFill>
        <p:spPr>
          <a:xfrm>
            <a:off x="12181379" y="3376246"/>
            <a:ext cx="9776488" cy="7737229"/>
          </a:xfrm>
          <a:prstGeom prst="rect">
            <a:avLst/>
          </a:prstGeom>
        </p:spPr>
      </p:pic>
      <p:sp>
        <p:nvSpPr>
          <p:cNvPr id="18" name="Rectangle 17">
            <a:extLst>
              <a:ext uri="{FF2B5EF4-FFF2-40B4-BE49-F238E27FC236}">
                <a16:creationId xmlns:a16="http://schemas.microsoft.com/office/drawing/2014/main" id="{770EDFAF-710B-27E1-41DB-1258F1799A1B}"/>
              </a:ext>
            </a:extLst>
          </p:cNvPr>
          <p:cNvSpPr/>
          <p:nvPr userDrawn="1"/>
        </p:nvSpPr>
        <p:spPr>
          <a:xfrm>
            <a:off x="0" y="4038600"/>
            <a:ext cx="13293969" cy="7925338"/>
          </a:xfrm>
          <a:prstGeom prst="rect">
            <a:avLst/>
          </a:prstGeom>
          <a:gradFill>
            <a:gsLst>
              <a:gs pos="0">
                <a:srgbClr val="188696">
                  <a:alpha val="75399"/>
                </a:srgbClr>
              </a:gs>
              <a:gs pos="70000">
                <a:schemeClr val="accent4"/>
              </a:gs>
            </a:gsLst>
            <a:lin ang="7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CE1455AD-0E10-E2F6-A7C3-0AC165ED63D0}"/>
              </a:ext>
            </a:extLst>
          </p:cNvPr>
          <p:cNvSpPr>
            <a:spLocks noGrp="1"/>
          </p:cNvSpPr>
          <p:nvPr>
            <p:ph type="ctrTitle"/>
          </p:nvPr>
        </p:nvSpPr>
        <p:spPr>
          <a:xfrm>
            <a:off x="2440408" y="4891277"/>
            <a:ext cx="9329561" cy="4322028"/>
          </a:xfrm>
          <a:prstGeom prst="rect">
            <a:avLst/>
          </a:prstGeom>
        </p:spPr>
        <p:txBody>
          <a:bodyPr anchor="b"/>
          <a:lstStyle>
            <a:lvl1pPr algn="l">
              <a:defRPr sz="9600" b="1" i="0" spc="-150">
                <a:solidFill>
                  <a:srgbClr val="FFFFFF"/>
                </a:solidFill>
                <a:latin typeface="+mj-lt"/>
              </a:defRPr>
            </a:lvl1pPr>
          </a:lstStyle>
          <a:p>
            <a:r>
              <a:rPr lang="en-US" dirty="0"/>
              <a:t>Click to edit Master title </a:t>
            </a:r>
          </a:p>
        </p:txBody>
      </p:sp>
      <p:sp>
        <p:nvSpPr>
          <p:cNvPr id="8" name="Subtitle 2">
            <a:extLst>
              <a:ext uri="{FF2B5EF4-FFF2-40B4-BE49-F238E27FC236}">
                <a16:creationId xmlns:a16="http://schemas.microsoft.com/office/drawing/2014/main" id="{3CE33AD8-17E7-4368-9477-6B8288876769}"/>
              </a:ext>
            </a:extLst>
          </p:cNvPr>
          <p:cNvSpPr>
            <a:spLocks noGrp="1"/>
          </p:cNvSpPr>
          <p:nvPr>
            <p:ph type="subTitle" idx="1"/>
          </p:nvPr>
        </p:nvSpPr>
        <p:spPr>
          <a:xfrm>
            <a:off x="2440408" y="9736245"/>
            <a:ext cx="9306115" cy="917074"/>
          </a:xfrm>
          <a:prstGeom prst="rect">
            <a:avLst/>
          </a:prstGeom>
        </p:spPr>
        <p:txBody>
          <a:bodyPr/>
          <a:lstStyle>
            <a:lvl1pPr marL="0" indent="0" algn="l">
              <a:lnSpc>
                <a:spcPct val="100000"/>
              </a:lnSpc>
              <a:buNone/>
              <a:defRPr sz="4000" b="0" i="0" spc="0">
                <a:solidFill>
                  <a:srgbClr val="FFFFFF"/>
                </a:solidFill>
                <a:latin typeface="+mj-lt"/>
                <a:ea typeface="Microsoft GothicNeo" panose="020B0500000101010101" pitchFamily="34" charset="-127"/>
                <a:cs typeface="Arial" panose="020B0604020202020204" pitchFamily="34"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a:t>
            </a:r>
          </a:p>
        </p:txBody>
      </p:sp>
      <p:sp>
        <p:nvSpPr>
          <p:cNvPr id="29" name="Text Placeholder 28">
            <a:extLst>
              <a:ext uri="{FF2B5EF4-FFF2-40B4-BE49-F238E27FC236}">
                <a16:creationId xmlns:a16="http://schemas.microsoft.com/office/drawing/2014/main" id="{911A357A-B9FC-30E6-1404-C5194062A8D3}"/>
              </a:ext>
            </a:extLst>
          </p:cNvPr>
          <p:cNvSpPr>
            <a:spLocks noGrp="1"/>
          </p:cNvSpPr>
          <p:nvPr>
            <p:ph type="body" sz="quarter" idx="10" hasCustomPrompt="1"/>
          </p:nvPr>
        </p:nvSpPr>
        <p:spPr>
          <a:xfrm>
            <a:off x="13739446" y="11447583"/>
            <a:ext cx="8207742" cy="515817"/>
          </a:xfrm>
          <a:prstGeom prst="rect">
            <a:avLst/>
          </a:prstGeom>
        </p:spPr>
        <p:txBody>
          <a:bodyPr/>
          <a:lstStyle>
            <a:lvl1pPr marL="0" indent="0" algn="l">
              <a:buNone/>
              <a:defRPr sz="2800" b="1" i="0">
                <a:solidFill>
                  <a:schemeClr val="accent2"/>
                </a:solidFill>
                <a:latin typeface="+mn-lt"/>
                <a:ea typeface="Noto Sans" panose="020B0502040504020204" pitchFamily="34" charset="0"/>
              </a:defRPr>
            </a:lvl1pPr>
            <a:lvl2pPr>
              <a:defRPr sz="2800" b="0" i="0">
                <a:latin typeface="Noto Sans" panose="020B0502040504020204" pitchFamily="34" charset="0"/>
                <a:ea typeface="Noto Sans" panose="020B0502040504020204" pitchFamily="34" charset="0"/>
              </a:defRPr>
            </a:lvl2pPr>
            <a:lvl3pPr>
              <a:defRPr sz="2800" b="0" i="0">
                <a:latin typeface="Noto Sans" panose="020B0502040504020204" pitchFamily="34" charset="0"/>
                <a:ea typeface="Noto Sans" panose="020B0502040504020204" pitchFamily="34" charset="0"/>
              </a:defRPr>
            </a:lvl3pPr>
            <a:lvl4pPr>
              <a:defRPr sz="2800" b="0" i="0">
                <a:latin typeface="Noto Sans" panose="020B0502040504020204" pitchFamily="34" charset="0"/>
                <a:ea typeface="Noto Sans" panose="020B0502040504020204" pitchFamily="34" charset="0"/>
              </a:defRPr>
            </a:lvl4pPr>
            <a:lvl5pPr>
              <a:defRPr sz="2800" b="0" i="0">
                <a:latin typeface="Noto Sans" panose="020B0502040504020204" pitchFamily="34" charset="0"/>
                <a:ea typeface="Noto Sans" panose="020B0502040504020204" pitchFamily="34" charset="0"/>
              </a:defRPr>
            </a:lvl5pPr>
          </a:lstStyle>
          <a:p>
            <a:pPr lvl="0"/>
            <a:r>
              <a:rPr lang="en-US" dirty="0"/>
              <a:t>September 2023</a:t>
            </a:r>
          </a:p>
        </p:txBody>
      </p:sp>
      <p:pic>
        <p:nvPicPr>
          <p:cNvPr id="30" name="Picture 25">
            <a:extLst>
              <a:ext uri="{FF2B5EF4-FFF2-40B4-BE49-F238E27FC236}">
                <a16:creationId xmlns:a16="http://schemas.microsoft.com/office/drawing/2014/main" id="{9C7E9281-A5A3-41C4-B83A-B35B23E7066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2083899" y="1553570"/>
            <a:ext cx="6100254" cy="1470983"/>
          </a:xfrm>
          <a:prstGeom prst="rect">
            <a:avLst/>
          </a:prstGeom>
        </p:spPr>
      </p:pic>
    </p:spTree>
    <p:extLst>
      <p:ext uri="{BB962C8B-B14F-4D97-AF65-F5344CB8AC3E}">
        <p14:creationId xmlns:p14="http://schemas.microsoft.com/office/powerpoint/2010/main" val="31928670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544" userDrawn="1">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2458336" y="1752601"/>
            <a:ext cx="19488851" cy="2186354"/>
          </a:xfrm>
          <a:prstGeom prst="rect">
            <a:avLst/>
          </a:prstGeom>
        </p:spPr>
        <p:txBody>
          <a:bodyPr anchor="t" anchorCtr="0"/>
          <a:lstStyle>
            <a:lvl1pPr algn="l">
              <a:defRPr sz="8000" b="1" i="0" spc="-150">
                <a:solidFill>
                  <a:srgbClr val="10495B"/>
                </a:solidFill>
                <a:latin typeface="+mj-lt"/>
              </a:defRPr>
            </a:lvl1pPr>
          </a:lstStyle>
          <a:p>
            <a:r>
              <a:rPr lang="en-US" dirty="0"/>
              <a:t>Click to edit Master title style</a:t>
            </a:r>
          </a:p>
        </p:txBody>
      </p:sp>
      <p:sp>
        <p:nvSpPr>
          <p:cNvPr id="31" name="Text Placeholder 30">
            <a:extLst>
              <a:ext uri="{FF2B5EF4-FFF2-40B4-BE49-F238E27FC236}">
                <a16:creationId xmlns:a16="http://schemas.microsoft.com/office/drawing/2014/main" id="{1E23A921-D191-8DA2-5129-140B2AAC8D19}"/>
              </a:ext>
            </a:extLst>
          </p:cNvPr>
          <p:cNvSpPr>
            <a:spLocks noGrp="1"/>
          </p:cNvSpPr>
          <p:nvPr>
            <p:ph type="body" sz="quarter" idx="12"/>
          </p:nvPr>
        </p:nvSpPr>
        <p:spPr>
          <a:xfrm>
            <a:off x="2439988" y="4994031"/>
            <a:ext cx="19507200" cy="6969369"/>
          </a:xfrm>
          <a:prstGeom prst="rect">
            <a:avLst/>
          </a:prstGeom>
        </p:spPr>
        <p:txBody>
          <a:bodyPr/>
          <a:lstStyle>
            <a:lvl1pPr>
              <a:lnSpc>
                <a:spcPct val="110000"/>
              </a:lnSpc>
              <a:spcBef>
                <a:spcPts val="2000"/>
              </a:spcBef>
              <a:defRPr sz="3600"/>
            </a:lvl1pPr>
            <a:lvl2pPr>
              <a:lnSpc>
                <a:spcPct val="110000"/>
              </a:lnSpc>
              <a:spcBef>
                <a:spcPts val="2000"/>
              </a:spcBef>
              <a:defRPr sz="3200"/>
            </a:lvl2pPr>
            <a:lvl3pPr>
              <a:lnSpc>
                <a:spcPct val="110000"/>
              </a:lnSpc>
              <a:spcBef>
                <a:spcPts val="2000"/>
              </a:spcBef>
              <a:defRPr sz="2800"/>
            </a:lvl3pPr>
            <a:lvl4pPr>
              <a:lnSpc>
                <a:spcPct val="110000"/>
              </a:lnSpc>
              <a:spcBef>
                <a:spcPts val="2000"/>
              </a:spcBef>
              <a:defRPr sz="2400"/>
            </a:lvl4pPr>
            <a:lvl5pPr>
              <a:lnSpc>
                <a:spcPct val="110000"/>
              </a:lnSpc>
              <a:spcBef>
                <a:spcPts val="2000"/>
              </a:spcBef>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Text Placeholder 2">
            <a:extLst>
              <a:ext uri="{FF2B5EF4-FFF2-40B4-BE49-F238E27FC236}">
                <a16:creationId xmlns:a16="http://schemas.microsoft.com/office/drawing/2014/main" id="{6102ED8D-50FD-1160-D0F8-CC535AA24539}"/>
              </a:ext>
            </a:extLst>
          </p:cNvPr>
          <p:cNvSpPr>
            <a:spLocks noGrp="1"/>
          </p:cNvSpPr>
          <p:nvPr>
            <p:ph type="body" idx="13" hasCustomPrompt="1"/>
          </p:nvPr>
        </p:nvSpPr>
        <p:spPr>
          <a:xfrm>
            <a:off x="2439988" y="4038600"/>
            <a:ext cx="19507200" cy="814754"/>
          </a:xfrm>
          <a:prstGeom prst="rect">
            <a:avLst/>
          </a:prstGeom>
        </p:spPr>
        <p:txBody>
          <a:bodyPr anchor="t" anchorCtr="0"/>
          <a:lstStyle>
            <a:lvl1pPr marL="0" indent="0">
              <a:buNone/>
              <a:defRPr sz="4400" b="1">
                <a:solidFill>
                  <a:srgbClr val="0D7887"/>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subtitle styles</a:t>
            </a:r>
          </a:p>
        </p:txBody>
      </p:sp>
    </p:spTree>
    <p:extLst>
      <p:ext uri="{BB962C8B-B14F-4D97-AF65-F5344CB8AC3E}">
        <p14:creationId xmlns:p14="http://schemas.microsoft.com/office/powerpoint/2010/main" val="2399179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CACE7-96A5-398F-DFE6-3CB932787549}"/>
              </a:ext>
            </a:extLst>
          </p:cNvPr>
          <p:cNvSpPr>
            <a:spLocks noGrp="1"/>
          </p:cNvSpPr>
          <p:nvPr>
            <p:ph type="title"/>
          </p:nvPr>
        </p:nvSpPr>
        <p:spPr>
          <a:xfrm>
            <a:off x="2439989" y="1752600"/>
            <a:ext cx="19507200" cy="2303585"/>
          </a:xfrm>
          <a:prstGeom prst="rect">
            <a:avLst/>
          </a:prstGeom>
        </p:spPr>
        <p:txBody>
          <a:bodyPr/>
          <a:lstStyle>
            <a:lvl1pPr>
              <a:defRPr sz="8000" b="1"/>
            </a:lvl1pPr>
          </a:lstStyle>
          <a:p>
            <a:r>
              <a:rPr lang="en-US" dirty="0"/>
              <a:t>Click to edit Master title style</a:t>
            </a:r>
          </a:p>
        </p:txBody>
      </p:sp>
      <p:sp>
        <p:nvSpPr>
          <p:cNvPr id="3" name="Content Placeholder 2">
            <a:extLst>
              <a:ext uri="{FF2B5EF4-FFF2-40B4-BE49-F238E27FC236}">
                <a16:creationId xmlns:a16="http://schemas.microsoft.com/office/drawing/2014/main" id="{9E44CC7C-2FF4-BA4F-25E0-3035CA673F58}"/>
              </a:ext>
            </a:extLst>
          </p:cNvPr>
          <p:cNvSpPr>
            <a:spLocks noGrp="1"/>
          </p:cNvSpPr>
          <p:nvPr>
            <p:ph sz="half" idx="1"/>
          </p:nvPr>
        </p:nvSpPr>
        <p:spPr>
          <a:xfrm>
            <a:off x="2439988" y="4056185"/>
            <a:ext cx="19507200" cy="7907215"/>
          </a:xfrm>
          <a:prstGeom prst="rect">
            <a:avLst/>
          </a:prstGeom>
        </p:spPr>
        <p:txBody>
          <a:bodyPr numCol="2" spcCol="457200"/>
          <a:lstStyle>
            <a:lvl1pPr>
              <a:lnSpc>
                <a:spcPct val="110000"/>
              </a:lnSpc>
              <a:spcBef>
                <a:spcPts val="2000"/>
              </a:spcBef>
              <a:defRPr sz="3600"/>
            </a:lvl1pPr>
            <a:lvl2pPr>
              <a:lnSpc>
                <a:spcPct val="110000"/>
              </a:lnSpc>
              <a:spcBef>
                <a:spcPts val="2000"/>
              </a:spcBef>
              <a:defRPr sz="3200"/>
            </a:lvl2pPr>
            <a:lvl3pPr>
              <a:lnSpc>
                <a:spcPct val="110000"/>
              </a:lnSpc>
              <a:spcBef>
                <a:spcPts val="2000"/>
              </a:spcBef>
              <a:defRPr sz="2800"/>
            </a:lvl3pPr>
            <a:lvl4pPr>
              <a:lnSpc>
                <a:spcPct val="110000"/>
              </a:lnSpc>
              <a:spcBef>
                <a:spcPts val="2000"/>
              </a:spcBef>
              <a:defRPr sz="2400"/>
            </a:lvl4pPr>
            <a:lvl5pPr>
              <a:lnSpc>
                <a:spcPct val="110000"/>
              </a:lnSpc>
              <a:spcBef>
                <a:spcPts val="2000"/>
              </a:spcBef>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0"/>
            <a:endParaRPr lang="en-US" dirty="0"/>
          </a:p>
          <a:p>
            <a:pPr lvl="0"/>
            <a:endParaRPr lang="en-US" dirty="0"/>
          </a:p>
          <a:p>
            <a:pPr lvl="0"/>
            <a:endParaRPr lang="en-US" dirty="0"/>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6528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CACE7-96A5-398F-DFE6-3CB932787549}"/>
              </a:ext>
            </a:extLst>
          </p:cNvPr>
          <p:cNvSpPr>
            <a:spLocks noGrp="1"/>
          </p:cNvSpPr>
          <p:nvPr>
            <p:ph type="title"/>
          </p:nvPr>
        </p:nvSpPr>
        <p:spPr>
          <a:xfrm>
            <a:off x="2439989" y="1752600"/>
            <a:ext cx="19507200" cy="2303585"/>
          </a:xfrm>
          <a:prstGeom prst="rect">
            <a:avLst/>
          </a:prstGeom>
        </p:spPr>
        <p:txBody>
          <a:bodyPr/>
          <a:lstStyle>
            <a:lvl1pPr>
              <a:defRPr sz="8000" b="1"/>
            </a:lvl1pPr>
          </a:lstStyle>
          <a:p>
            <a:r>
              <a:rPr lang="en-US" dirty="0"/>
              <a:t>Click to edit Master title style</a:t>
            </a:r>
          </a:p>
        </p:txBody>
      </p:sp>
      <p:sp>
        <p:nvSpPr>
          <p:cNvPr id="3" name="Content Placeholder 2">
            <a:extLst>
              <a:ext uri="{FF2B5EF4-FFF2-40B4-BE49-F238E27FC236}">
                <a16:creationId xmlns:a16="http://schemas.microsoft.com/office/drawing/2014/main" id="{9E44CC7C-2FF4-BA4F-25E0-3035CA673F58}"/>
              </a:ext>
            </a:extLst>
          </p:cNvPr>
          <p:cNvSpPr>
            <a:spLocks noGrp="1"/>
          </p:cNvSpPr>
          <p:nvPr>
            <p:ph sz="half" idx="1"/>
          </p:nvPr>
        </p:nvSpPr>
        <p:spPr>
          <a:xfrm>
            <a:off x="2439988" y="4056185"/>
            <a:ext cx="9283089" cy="7907215"/>
          </a:xfrm>
          <a:prstGeom prst="rect">
            <a:avLst/>
          </a:prstGeom>
        </p:spPr>
        <p:txBody>
          <a:bodyPr numCol="1" spcCol="457200"/>
          <a:lstStyle>
            <a:lvl1pPr marL="0" indent="0">
              <a:lnSpc>
                <a:spcPct val="110000"/>
              </a:lnSpc>
              <a:spcBef>
                <a:spcPts val="2000"/>
              </a:spcBef>
              <a:buNone/>
              <a:defRPr sz="3600"/>
            </a:lvl1pPr>
            <a:lvl2pPr>
              <a:lnSpc>
                <a:spcPct val="110000"/>
              </a:lnSpc>
              <a:spcBef>
                <a:spcPts val="2000"/>
              </a:spcBef>
              <a:defRPr sz="3200"/>
            </a:lvl2pPr>
            <a:lvl3pPr>
              <a:lnSpc>
                <a:spcPct val="110000"/>
              </a:lnSpc>
              <a:spcBef>
                <a:spcPts val="2000"/>
              </a:spcBef>
              <a:defRPr sz="2800"/>
            </a:lvl3pPr>
            <a:lvl4pPr>
              <a:lnSpc>
                <a:spcPct val="110000"/>
              </a:lnSpc>
              <a:spcBef>
                <a:spcPts val="2000"/>
              </a:spcBef>
              <a:defRPr sz="2400"/>
            </a:lvl4pPr>
            <a:lvl5pPr>
              <a:lnSpc>
                <a:spcPct val="110000"/>
              </a:lnSpc>
              <a:spcBef>
                <a:spcPts val="2000"/>
              </a:spcBef>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792E6FD8-3FA1-287E-8D59-71C518D42FF3}"/>
              </a:ext>
            </a:extLst>
          </p:cNvPr>
          <p:cNvSpPr>
            <a:spLocks noGrp="1"/>
          </p:cNvSpPr>
          <p:nvPr>
            <p:ph sz="half" idx="11"/>
          </p:nvPr>
        </p:nvSpPr>
        <p:spPr>
          <a:xfrm>
            <a:off x="12664099" y="4056185"/>
            <a:ext cx="9283089" cy="7907215"/>
          </a:xfrm>
          <a:prstGeom prst="rect">
            <a:avLst/>
          </a:prstGeom>
        </p:spPr>
        <p:txBody>
          <a:bodyPr numCol="1" spcCol="457200"/>
          <a:lstStyle>
            <a:lvl1pPr marL="0" indent="0">
              <a:lnSpc>
                <a:spcPct val="110000"/>
              </a:lnSpc>
              <a:spcBef>
                <a:spcPts val="2000"/>
              </a:spcBef>
              <a:buNone/>
              <a:defRPr sz="3600"/>
            </a:lvl1pPr>
            <a:lvl2pPr>
              <a:lnSpc>
                <a:spcPct val="110000"/>
              </a:lnSpc>
              <a:spcBef>
                <a:spcPts val="2000"/>
              </a:spcBef>
              <a:defRPr sz="3200"/>
            </a:lvl2pPr>
            <a:lvl3pPr>
              <a:lnSpc>
                <a:spcPct val="110000"/>
              </a:lnSpc>
              <a:spcBef>
                <a:spcPts val="2000"/>
              </a:spcBef>
              <a:defRPr sz="2800"/>
            </a:lvl3pPr>
            <a:lvl4pPr>
              <a:lnSpc>
                <a:spcPct val="110000"/>
              </a:lnSpc>
              <a:spcBef>
                <a:spcPts val="2000"/>
              </a:spcBef>
              <a:defRPr sz="2400"/>
            </a:lvl4pPr>
            <a:lvl5pPr>
              <a:lnSpc>
                <a:spcPct val="110000"/>
              </a:lnSpc>
              <a:spcBef>
                <a:spcPts val="2000"/>
              </a:spcBef>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6664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Content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2C02A-3C9C-94A5-8FC7-BF33AC03F18A}"/>
              </a:ext>
            </a:extLst>
          </p:cNvPr>
          <p:cNvSpPr>
            <a:spLocks noGrp="1"/>
          </p:cNvSpPr>
          <p:nvPr>
            <p:ph type="title"/>
          </p:nvPr>
        </p:nvSpPr>
        <p:spPr>
          <a:xfrm>
            <a:off x="2439989" y="1752601"/>
            <a:ext cx="19507200" cy="2186354"/>
          </a:xfrm>
          <a:prstGeom prst="rect">
            <a:avLst/>
          </a:prstGeom>
        </p:spPr>
        <p:txBody>
          <a:bodyPr/>
          <a:lstStyle>
            <a:lvl1pPr>
              <a:defRPr sz="8000" b="1"/>
            </a:lvl1pPr>
          </a:lstStyle>
          <a:p>
            <a:r>
              <a:rPr lang="en-US" dirty="0"/>
              <a:t>Click to edit Master title style</a:t>
            </a:r>
          </a:p>
        </p:txBody>
      </p:sp>
      <p:sp>
        <p:nvSpPr>
          <p:cNvPr id="3" name="Text Placeholder 2">
            <a:extLst>
              <a:ext uri="{FF2B5EF4-FFF2-40B4-BE49-F238E27FC236}">
                <a16:creationId xmlns:a16="http://schemas.microsoft.com/office/drawing/2014/main" id="{6F05EB01-8CD0-F92D-0303-927E83804E64}"/>
              </a:ext>
            </a:extLst>
          </p:cNvPr>
          <p:cNvSpPr>
            <a:spLocks noGrp="1"/>
          </p:cNvSpPr>
          <p:nvPr>
            <p:ph type="body" idx="1"/>
          </p:nvPr>
        </p:nvSpPr>
        <p:spPr>
          <a:xfrm>
            <a:off x="2439988" y="3948480"/>
            <a:ext cx="9306535" cy="764197"/>
          </a:xfrm>
          <a:prstGeom prst="rect">
            <a:avLst/>
          </a:prstGeom>
        </p:spPr>
        <p:txBody>
          <a:bodyPr anchor="t" anchorCtr="0"/>
          <a:lstStyle>
            <a:lvl1pPr marL="0" indent="0">
              <a:buNone/>
              <a:defRPr sz="4400" b="1">
                <a:solidFill>
                  <a:srgbClr val="0D7887"/>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49DBCA2-CC0D-5A9F-7FAA-6EBCE52E5CD5}"/>
              </a:ext>
            </a:extLst>
          </p:cNvPr>
          <p:cNvSpPr>
            <a:spLocks noGrp="1"/>
          </p:cNvSpPr>
          <p:nvPr>
            <p:ph sz="half" idx="2"/>
          </p:nvPr>
        </p:nvSpPr>
        <p:spPr>
          <a:xfrm>
            <a:off x="2439988" y="4994032"/>
            <a:ext cx="9283089" cy="6969370"/>
          </a:xfrm>
          <a:prstGeom prst="rect">
            <a:avLst/>
          </a:prstGeom>
        </p:spPr>
        <p:txBody>
          <a:bodyPr/>
          <a:lstStyle>
            <a:lvl1pPr>
              <a:lnSpc>
                <a:spcPct val="110000"/>
              </a:lnSpc>
              <a:spcBef>
                <a:spcPts val="2000"/>
              </a:spcBef>
              <a:defRPr sz="3600"/>
            </a:lvl1pPr>
            <a:lvl2pPr>
              <a:lnSpc>
                <a:spcPct val="110000"/>
              </a:lnSpc>
              <a:spcBef>
                <a:spcPts val="2000"/>
              </a:spcBef>
              <a:defRPr sz="3200"/>
            </a:lvl2pPr>
            <a:lvl3pPr>
              <a:lnSpc>
                <a:spcPct val="110000"/>
              </a:lnSpc>
              <a:spcBef>
                <a:spcPts val="2000"/>
              </a:spcBef>
              <a:defRPr sz="2800"/>
            </a:lvl3pPr>
            <a:lvl4pPr>
              <a:lnSpc>
                <a:spcPct val="110000"/>
              </a:lnSpc>
              <a:spcBef>
                <a:spcPts val="2000"/>
              </a:spcBef>
              <a:defRPr sz="2400"/>
            </a:lvl4pPr>
            <a:lvl5pPr>
              <a:lnSpc>
                <a:spcPct val="110000"/>
              </a:lnSpc>
              <a:spcBef>
                <a:spcPts val="2000"/>
              </a:spcBef>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872F11B-107E-4E79-79F0-0E30B82F7AE6}"/>
              </a:ext>
            </a:extLst>
          </p:cNvPr>
          <p:cNvSpPr>
            <a:spLocks noGrp="1"/>
          </p:cNvSpPr>
          <p:nvPr>
            <p:ph type="body" sz="quarter" idx="3"/>
          </p:nvPr>
        </p:nvSpPr>
        <p:spPr>
          <a:xfrm>
            <a:off x="12637477" y="3948480"/>
            <a:ext cx="9309711" cy="764197"/>
          </a:xfrm>
          <a:prstGeom prst="rect">
            <a:avLst/>
          </a:prstGeom>
        </p:spPr>
        <p:txBody>
          <a:bodyPr anchor="t" anchorCtr="0"/>
          <a:lstStyle>
            <a:lvl1pPr marL="0" indent="0">
              <a:buNone/>
              <a:defRPr sz="4400" b="1">
                <a:solidFill>
                  <a:srgbClr val="0D7887"/>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E76BCA5-14C2-3485-1BE3-19FDCB0985F6}"/>
              </a:ext>
            </a:extLst>
          </p:cNvPr>
          <p:cNvSpPr>
            <a:spLocks noGrp="1"/>
          </p:cNvSpPr>
          <p:nvPr>
            <p:ph sz="quarter" idx="4"/>
          </p:nvPr>
        </p:nvSpPr>
        <p:spPr>
          <a:xfrm>
            <a:off x="12660923" y="4994032"/>
            <a:ext cx="9286265" cy="6969370"/>
          </a:xfrm>
          <a:prstGeom prst="rect">
            <a:avLst/>
          </a:prstGeom>
        </p:spPr>
        <p:txBody>
          <a:bodyPr/>
          <a:lstStyle>
            <a:lvl1pPr>
              <a:lnSpc>
                <a:spcPct val="110000"/>
              </a:lnSpc>
              <a:spcBef>
                <a:spcPts val="2000"/>
              </a:spcBef>
              <a:defRPr sz="3600"/>
            </a:lvl1pPr>
            <a:lvl2pPr>
              <a:lnSpc>
                <a:spcPct val="110000"/>
              </a:lnSpc>
              <a:spcBef>
                <a:spcPts val="2000"/>
              </a:spcBef>
              <a:defRPr sz="3200"/>
            </a:lvl2pPr>
            <a:lvl3pPr>
              <a:lnSpc>
                <a:spcPct val="110000"/>
              </a:lnSpc>
              <a:spcBef>
                <a:spcPts val="2000"/>
              </a:spcBef>
              <a:defRPr sz="2800"/>
            </a:lvl3pPr>
            <a:lvl4pPr>
              <a:lnSpc>
                <a:spcPct val="110000"/>
              </a:lnSpc>
              <a:spcBef>
                <a:spcPts val="2000"/>
              </a:spcBef>
              <a:defRPr sz="2400"/>
            </a:lvl4pPr>
            <a:lvl5pPr>
              <a:lnSpc>
                <a:spcPct val="110000"/>
              </a:lnSpc>
              <a:spcBef>
                <a:spcPts val="2000"/>
              </a:spcBef>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0159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CFB2947-A207-FFCC-3946-361AD79A07E8}"/>
              </a:ext>
            </a:extLst>
          </p:cNvPr>
          <p:cNvSpPr/>
          <p:nvPr userDrawn="1"/>
        </p:nvSpPr>
        <p:spPr>
          <a:xfrm>
            <a:off x="12637477" y="4009292"/>
            <a:ext cx="9309711" cy="7954108"/>
          </a:xfrm>
          <a:prstGeom prst="rect">
            <a:avLst/>
          </a:prstGeom>
          <a:gradFill flip="none" rotWithShape="1">
            <a:gsLst>
              <a:gs pos="31000">
                <a:schemeClr val="accent4"/>
              </a:gs>
              <a:gs pos="81000">
                <a:schemeClr val="accent1"/>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558D8858-1DAA-0DD5-74A7-40AB3F9099CC}"/>
              </a:ext>
            </a:extLst>
          </p:cNvPr>
          <p:cNvSpPr>
            <a:spLocks noGrp="1"/>
          </p:cNvSpPr>
          <p:nvPr>
            <p:ph idx="13"/>
          </p:nvPr>
        </p:nvSpPr>
        <p:spPr>
          <a:xfrm>
            <a:off x="13106400" y="4525108"/>
            <a:ext cx="8346831" cy="6963507"/>
          </a:xfrm>
          <a:prstGeom prst="rect">
            <a:avLst/>
          </a:prstGeom>
        </p:spPr>
        <p:txBody>
          <a:bodyPr anchor="ctr"/>
          <a:lstStyle>
            <a:lvl1pPr marL="0" indent="0" algn="r">
              <a:lnSpc>
                <a:spcPct val="110000"/>
              </a:lnSpc>
              <a:spcBef>
                <a:spcPts val="2000"/>
              </a:spcBef>
              <a:buClr>
                <a:schemeClr val="accent2"/>
              </a:buClr>
              <a:buFont typeface="Wingdings" pitchFamily="2" charset="2"/>
              <a:buNone/>
              <a:defRPr sz="3600" b="0" i="1" spc="0">
                <a:solidFill>
                  <a:srgbClr val="FFFFFF"/>
                </a:solidFill>
                <a:latin typeface="+mn-lt"/>
              </a:defRPr>
            </a:lvl1pPr>
            <a:lvl2pPr marL="914400" indent="0">
              <a:lnSpc>
                <a:spcPct val="120000"/>
              </a:lnSpc>
              <a:spcBef>
                <a:spcPts val="1500"/>
              </a:spcBef>
              <a:buClr>
                <a:schemeClr val="accent2"/>
              </a:buClr>
              <a:buFont typeface="Wingdings" pitchFamily="2" charset="2"/>
              <a:buNone/>
              <a:defRPr sz="4400" spc="-150"/>
            </a:lvl2pPr>
            <a:lvl3pPr marL="1828800" indent="0">
              <a:lnSpc>
                <a:spcPct val="120000"/>
              </a:lnSpc>
              <a:spcBef>
                <a:spcPts val="1500"/>
              </a:spcBef>
              <a:buClr>
                <a:schemeClr val="accent2"/>
              </a:buClr>
              <a:buFont typeface="Wingdings" pitchFamily="2" charset="2"/>
              <a:buNone/>
              <a:defRPr sz="3600" spc="-150"/>
            </a:lvl3pPr>
            <a:lvl4pPr marL="2743200" indent="0">
              <a:lnSpc>
                <a:spcPct val="120000"/>
              </a:lnSpc>
              <a:spcBef>
                <a:spcPts val="1500"/>
              </a:spcBef>
              <a:buClr>
                <a:schemeClr val="accent2"/>
              </a:buClr>
              <a:buFont typeface="Wingdings" pitchFamily="2" charset="2"/>
              <a:buNone/>
              <a:defRPr sz="3200" spc="-150"/>
            </a:lvl4pPr>
            <a:lvl5pPr marL="3657600" indent="0">
              <a:lnSpc>
                <a:spcPct val="120000"/>
              </a:lnSpc>
              <a:spcBef>
                <a:spcPts val="1500"/>
              </a:spcBef>
              <a:buClr>
                <a:schemeClr val="accent2"/>
              </a:buClr>
              <a:buFont typeface="Wingdings" pitchFamily="2" charset="2"/>
              <a:buNone/>
              <a:defRPr sz="3200" spc="-150"/>
            </a:lvl5pPr>
          </a:lstStyle>
          <a:p>
            <a:pPr lvl="0"/>
            <a:r>
              <a:rPr lang="en-US" dirty="0"/>
              <a:t>Click to edit Master text styles</a:t>
            </a:r>
          </a:p>
        </p:txBody>
      </p:sp>
      <p:sp>
        <p:nvSpPr>
          <p:cNvPr id="16" name="Title 1">
            <a:extLst>
              <a:ext uri="{FF2B5EF4-FFF2-40B4-BE49-F238E27FC236}">
                <a16:creationId xmlns:a16="http://schemas.microsoft.com/office/drawing/2014/main" id="{A3D4F091-1A09-5C56-C09C-036981F2C671}"/>
              </a:ext>
            </a:extLst>
          </p:cNvPr>
          <p:cNvSpPr>
            <a:spLocks noGrp="1"/>
          </p:cNvSpPr>
          <p:nvPr>
            <p:ph type="title"/>
          </p:nvPr>
        </p:nvSpPr>
        <p:spPr>
          <a:xfrm>
            <a:off x="2439988" y="1752600"/>
            <a:ext cx="19507200" cy="2270126"/>
          </a:xfrm>
          <a:prstGeom prst="rect">
            <a:avLst/>
          </a:prstGeom>
        </p:spPr>
        <p:txBody>
          <a:bodyPr/>
          <a:lstStyle>
            <a:lvl1pPr>
              <a:defRPr sz="8000" b="1" i="0" spc="-150">
                <a:solidFill>
                  <a:schemeClr val="tx1"/>
                </a:solidFill>
                <a:latin typeface="+mj-lt"/>
              </a:defRPr>
            </a:lvl1pPr>
          </a:lstStyle>
          <a:p>
            <a:r>
              <a:rPr lang="en-US" dirty="0"/>
              <a:t>Click to edit Master title style</a:t>
            </a:r>
          </a:p>
        </p:txBody>
      </p:sp>
      <p:sp>
        <p:nvSpPr>
          <p:cNvPr id="17" name="Content Placeholder 3">
            <a:extLst>
              <a:ext uri="{FF2B5EF4-FFF2-40B4-BE49-F238E27FC236}">
                <a16:creationId xmlns:a16="http://schemas.microsoft.com/office/drawing/2014/main" id="{C4DFAF7E-1732-1E2A-889C-62BAE3A203FE}"/>
              </a:ext>
            </a:extLst>
          </p:cNvPr>
          <p:cNvSpPr>
            <a:spLocks noGrp="1"/>
          </p:cNvSpPr>
          <p:nvPr>
            <p:ph sz="half" idx="2"/>
          </p:nvPr>
        </p:nvSpPr>
        <p:spPr>
          <a:xfrm>
            <a:off x="2439988" y="4056185"/>
            <a:ext cx="9259643" cy="7907216"/>
          </a:xfrm>
          <a:prstGeom prst="rect">
            <a:avLst/>
          </a:prstGeom>
        </p:spPr>
        <p:txBody>
          <a:bodyPr/>
          <a:lstStyle>
            <a:lvl1pPr>
              <a:lnSpc>
                <a:spcPct val="110000"/>
              </a:lnSpc>
              <a:spcBef>
                <a:spcPts val="2000"/>
              </a:spcBef>
              <a:defRPr sz="3600"/>
            </a:lvl1pPr>
            <a:lvl2pPr>
              <a:lnSpc>
                <a:spcPct val="110000"/>
              </a:lnSpc>
              <a:spcBef>
                <a:spcPts val="2000"/>
              </a:spcBef>
              <a:defRPr sz="3200"/>
            </a:lvl2pPr>
            <a:lvl3pPr>
              <a:lnSpc>
                <a:spcPct val="110000"/>
              </a:lnSpc>
              <a:spcBef>
                <a:spcPts val="2000"/>
              </a:spcBef>
              <a:defRPr sz="2800"/>
            </a:lvl3pPr>
            <a:lvl4pPr>
              <a:lnSpc>
                <a:spcPct val="110000"/>
              </a:lnSpc>
              <a:spcBef>
                <a:spcPts val="2000"/>
              </a:spcBef>
              <a:defRPr sz="2400"/>
            </a:lvl4pPr>
            <a:lvl5pPr>
              <a:lnSpc>
                <a:spcPct val="110000"/>
              </a:lnSpc>
              <a:spcBef>
                <a:spcPts val="2000"/>
              </a:spcBef>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6434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Quote Al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A99809-D413-859A-5478-BD7C049D399C}"/>
              </a:ext>
            </a:extLst>
          </p:cNvPr>
          <p:cNvSpPr/>
          <p:nvPr userDrawn="1"/>
        </p:nvSpPr>
        <p:spPr>
          <a:xfrm>
            <a:off x="12637477" y="4009292"/>
            <a:ext cx="9309711" cy="7954108"/>
          </a:xfrm>
          <a:prstGeom prst="rect">
            <a:avLst/>
          </a:prstGeom>
          <a:gradFill flip="none" rotWithShape="1">
            <a:gsLst>
              <a:gs pos="21000">
                <a:schemeClr val="accent2">
                  <a:lumMod val="81059"/>
                </a:schemeClr>
              </a:gs>
              <a:gs pos="88000">
                <a:schemeClr val="accent2">
                  <a:alpha val="90972"/>
                  <a:lumMod val="98302"/>
                  <a:lumOff val="1698"/>
                </a:schemeClr>
              </a:gs>
            </a:gsLst>
            <a:lin ang="27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312684A9-7EEC-2029-78BE-3E73DC6C7CCD}"/>
              </a:ext>
            </a:extLst>
          </p:cNvPr>
          <p:cNvSpPr>
            <a:spLocks noGrp="1"/>
          </p:cNvSpPr>
          <p:nvPr>
            <p:ph idx="13"/>
          </p:nvPr>
        </p:nvSpPr>
        <p:spPr>
          <a:xfrm>
            <a:off x="13106400" y="4525108"/>
            <a:ext cx="8346831" cy="6963507"/>
          </a:xfrm>
          <a:prstGeom prst="rect">
            <a:avLst/>
          </a:prstGeom>
        </p:spPr>
        <p:txBody>
          <a:bodyPr anchor="ctr"/>
          <a:lstStyle>
            <a:lvl1pPr marL="0" indent="0" algn="r">
              <a:lnSpc>
                <a:spcPct val="110000"/>
              </a:lnSpc>
              <a:spcBef>
                <a:spcPts val="2000"/>
              </a:spcBef>
              <a:buClr>
                <a:schemeClr val="accent2"/>
              </a:buClr>
              <a:buFont typeface="Wingdings" pitchFamily="2" charset="2"/>
              <a:buNone/>
              <a:defRPr sz="3600" b="0" i="1" spc="0">
                <a:solidFill>
                  <a:srgbClr val="FFFFFF"/>
                </a:solidFill>
                <a:latin typeface="+mn-lt"/>
              </a:defRPr>
            </a:lvl1pPr>
            <a:lvl2pPr marL="914400" indent="0">
              <a:lnSpc>
                <a:spcPct val="120000"/>
              </a:lnSpc>
              <a:spcBef>
                <a:spcPts val="1500"/>
              </a:spcBef>
              <a:buClr>
                <a:schemeClr val="accent2"/>
              </a:buClr>
              <a:buFont typeface="Wingdings" pitchFamily="2" charset="2"/>
              <a:buNone/>
              <a:defRPr sz="4400" spc="-150"/>
            </a:lvl2pPr>
            <a:lvl3pPr marL="1828800" indent="0">
              <a:lnSpc>
                <a:spcPct val="120000"/>
              </a:lnSpc>
              <a:spcBef>
                <a:spcPts val="1500"/>
              </a:spcBef>
              <a:buClr>
                <a:schemeClr val="accent2"/>
              </a:buClr>
              <a:buFont typeface="Wingdings" pitchFamily="2" charset="2"/>
              <a:buNone/>
              <a:defRPr sz="3600" spc="-150"/>
            </a:lvl3pPr>
            <a:lvl4pPr marL="2743200" indent="0">
              <a:lnSpc>
                <a:spcPct val="120000"/>
              </a:lnSpc>
              <a:spcBef>
                <a:spcPts val="1500"/>
              </a:spcBef>
              <a:buClr>
                <a:schemeClr val="accent2"/>
              </a:buClr>
              <a:buFont typeface="Wingdings" pitchFamily="2" charset="2"/>
              <a:buNone/>
              <a:defRPr sz="3200" spc="-150"/>
            </a:lvl4pPr>
            <a:lvl5pPr marL="3657600" indent="0">
              <a:lnSpc>
                <a:spcPct val="120000"/>
              </a:lnSpc>
              <a:spcBef>
                <a:spcPts val="1500"/>
              </a:spcBef>
              <a:buClr>
                <a:schemeClr val="accent2"/>
              </a:buClr>
              <a:buFont typeface="Wingdings" pitchFamily="2" charset="2"/>
              <a:buNone/>
              <a:defRPr sz="3200" spc="-150"/>
            </a:lvl5pPr>
          </a:lstStyle>
          <a:p>
            <a:pPr lvl="0"/>
            <a:r>
              <a:rPr lang="en-US" dirty="0"/>
              <a:t>Click to edit Master text styles</a:t>
            </a:r>
          </a:p>
        </p:txBody>
      </p:sp>
      <p:sp>
        <p:nvSpPr>
          <p:cNvPr id="13" name="Title 1">
            <a:extLst>
              <a:ext uri="{FF2B5EF4-FFF2-40B4-BE49-F238E27FC236}">
                <a16:creationId xmlns:a16="http://schemas.microsoft.com/office/drawing/2014/main" id="{D259925C-9C90-5AA3-6879-0EBDBF26750D}"/>
              </a:ext>
            </a:extLst>
          </p:cNvPr>
          <p:cNvSpPr>
            <a:spLocks noGrp="1"/>
          </p:cNvSpPr>
          <p:nvPr>
            <p:ph type="title"/>
          </p:nvPr>
        </p:nvSpPr>
        <p:spPr>
          <a:xfrm>
            <a:off x="2439988" y="1752600"/>
            <a:ext cx="19507200" cy="2270126"/>
          </a:xfrm>
          <a:prstGeom prst="rect">
            <a:avLst/>
          </a:prstGeom>
        </p:spPr>
        <p:txBody>
          <a:bodyPr/>
          <a:lstStyle>
            <a:lvl1pPr>
              <a:defRPr sz="8000" b="1" i="0" spc="-150">
                <a:solidFill>
                  <a:schemeClr val="tx1"/>
                </a:solidFill>
                <a:latin typeface="+mj-lt"/>
              </a:defRPr>
            </a:lvl1pPr>
          </a:lstStyle>
          <a:p>
            <a:r>
              <a:rPr lang="en-US" dirty="0"/>
              <a:t>Click to edit Master title style</a:t>
            </a:r>
          </a:p>
        </p:txBody>
      </p:sp>
      <p:sp>
        <p:nvSpPr>
          <p:cNvPr id="16" name="Content Placeholder 3">
            <a:extLst>
              <a:ext uri="{FF2B5EF4-FFF2-40B4-BE49-F238E27FC236}">
                <a16:creationId xmlns:a16="http://schemas.microsoft.com/office/drawing/2014/main" id="{428386BD-F387-82ED-969A-C01C341FB258}"/>
              </a:ext>
            </a:extLst>
          </p:cNvPr>
          <p:cNvSpPr>
            <a:spLocks noGrp="1"/>
          </p:cNvSpPr>
          <p:nvPr>
            <p:ph sz="half" idx="2"/>
          </p:nvPr>
        </p:nvSpPr>
        <p:spPr>
          <a:xfrm>
            <a:off x="2439988" y="4056185"/>
            <a:ext cx="9259643" cy="7907216"/>
          </a:xfrm>
          <a:prstGeom prst="rect">
            <a:avLst/>
          </a:prstGeom>
        </p:spPr>
        <p:txBody>
          <a:bodyPr/>
          <a:lstStyle>
            <a:lvl1pPr>
              <a:lnSpc>
                <a:spcPct val="110000"/>
              </a:lnSpc>
              <a:spcBef>
                <a:spcPts val="2000"/>
              </a:spcBef>
              <a:defRPr sz="3600"/>
            </a:lvl1pPr>
            <a:lvl2pPr>
              <a:lnSpc>
                <a:spcPct val="110000"/>
              </a:lnSpc>
              <a:spcBef>
                <a:spcPts val="2000"/>
              </a:spcBef>
              <a:defRPr sz="3200"/>
            </a:lvl2pPr>
            <a:lvl3pPr>
              <a:lnSpc>
                <a:spcPct val="110000"/>
              </a:lnSpc>
              <a:spcBef>
                <a:spcPts val="2000"/>
              </a:spcBef>
              <a:defRPr sz="2800"/>
            </a:lvl3pPr>
            <a:lvl4pPr>
              <a:lnSpc>
                <a:spcPct val="110000"/>
              </a:lnSpc>
              <a:spcBef>
                <a:spcPts val="2000"/>
              </a:spcBef>
              <a:defRPr sz="2400"/>
            </a:lvl4pPr>
            <a:lvl5pPr>
              <a:lnSpc>
                <a:spcPct val="110000"/>
              </a:lnSpc>
              <a:spcBef>
                <a:spcPts val="2000"/>
              </a:spcBef>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7265754"/>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ight Photo">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1ADC1E99-4A0F-31E3-6568-238D43B811FF}"/>
              </a:ext>
            </a:extLst>
          </p:cNvPr>
          <p:cNvSpPr>
            <a:spLocks noGrp="1"/>
          </p:cNvSpPr>
          <p:nvPr>
            <p:ph idx="13" hasCustomPrompt="1"/>
          </p:nvPr>
        </p:nvSpPr>
        <p:spPr>
          <a:xfrm>
            <a:off x="13154880" y="4056184"/>
            <a:ext cx="8792308" cy="7907215"/>
          </a:xfrm>
          <a:prstGeom prst="rect">
            <a:avLst/>
          </a:prstGeom>
        </p:spPr>
        <p:txBody>
          <a:bodyPr anchor="ctr"/>
          <a:lstStyle>
            <a:lvl1pPr marL="0" indent="0" algn="l">
              <a:lnSpc>
                <a:spcPct val="110000"/>
              </a:lnSpc>
              <a:spcBef>
                <a:spcPts val="2000"/>
              </a:spcBef>
              <a:buClr>
                <a:schemeClr val="accent2"/>
              </a:buClr>
              <a:buFont typeface="Wingdings" pitchFamily="2" charset="2"/>
              <a:buNone/>
              <a:defRPr sz="3600" b="0" i="0" spc="0">
                <a:solidFill>
                  <a:schemeClr val="tx1"/>
                </a:solidFill>
                <a:latin typeface="+mn-lt"/>
              </a:defRPr>
            </a:lvl1pPr>
            <a:lvl2pPr marL="914400" indent="0">
              <a:lnSpc>
                <a:spcPct val="120000"/>
              </a:lnSpc>
              <a:spcBef>
                <a:spcPts val="1500"/>
              </a:spcBef>
              <a:buClr>
                <a:schemeClr val="accent2"/>
              </a:buClr>
              <a:buFont typeface="Wingdings" pitchFamily="2" charset="2"/>
              <a:buNone/>
              <a:defRPr sz="4400" spc="-150"/>
            </a:lvl2pPr>
            <a:lvl3pPr marL="1828800" indent="0">
              <a:lnSpc>
                <a:spcPct val="120000"/>
              </a:lnSpc>
              <a:spcBef>
                <a:spcPts val="1500"/>
              </a:spcBef>
              <a:buClr>
                <a:schemeClr val="accent2"/>
              </a:buClr>
              <a:buFont typeface="Wingdings" pitchFamily="2" charset="2"/>
              <a:buNone/>
              <a:defRPr sz="3600" spc="-150"/>
            </a:lvl3pPr>
            <a:lvl4pPr marL="2743200" indent="0">
              <a:lnSpc>
                <a:spcPct val="120000"/>
              </a:lnSpc>
              <a:spcBef>
                <a:spcPts val="1500"/>
              </a:spcBef>
              <a:buClr>
                <a:schemeClr val="accent2"/>
              </a:buClr>
              <a:buFont typeface="Wingdings" pitchFamily="2" charset="2"/>
              <a:buNone/>
              <a:defRPr sz="3200" spc="-150"/>
            </a:lvl4pPr>
            <a:lvl5pPr marL="3657600" indent="0">
              <a:lnSpc>
                <a:spcPct val="120000"/>
              </a:lnSpc>
              <a:spcBef>
                <a:spcPts val="1500"/>
              </a:spcBef>
              <a:buClr>
                <a:schemeClr val="accent2"/>
              </a:buClr>
              <a:buFont typeface="Wingdings" pitchFamily="2" charset="2"/>
              <a:buNone/>
              <a:defRPr sz="3200" spc="-150"/>
            </a:lvl5pPr>
          </a:lstStyle>
          <a:p>
            <a:pPr lvl="0"/>
            <a:r>
              <a:rPr lang="en-US" dirty="0"/>
              <a:t>Insert Image</a:t>
            </a:r>
          </a:p>
        </p:txBody>
      </p:sp>
      <p:sp>
        <p:nvSpPr>
          <p:cNvPr id="20" name="Title 1">
            <a:extLst>
              <a:ext uri="{FF2B5EF4-FFF2-40B4-BE49-F238E27FC236}">
                <a16:creationId xmlns:a16="http://schemas.microsoft.com/office/drawing/2014/main" id="{8272C720-F321-7A2B-B429-F8BE9FE7B485}"/>
              </a:ext>
            </a:extLst>
          </p:cNvPr>
          <p:cNvSpPr>
            <a:spLocks noGrp="1"/>
          </p:cNvSpPr>
          <p:nvPr>
            <p:ph type="title"/>
          </p:nvPr>
        </p:nvSpPr>
        <p:spPr>
          <a:xfrm>
            <a:off x="2439988" y="1752600"/>
            <a:ext cx="19507200" cy="2270126"/>
          </a:xfrm>
          <a:prstGeom prst="rect">
            <a:avLst/>
          </a:prstGeom>
        </p:spPr>
        <p:txBody>
          <a:bodyPr/>
          <a:lstStyle>
            <a:lvl1pPr>
              <a:defRPr sz="8000" b="1" i="0" spc="-150">
                <a:solidFill>
                  <a:schemeClr val="tx1"/>
                </a:solidFill>
                <a:latin typeface="+mj-lt"/>
              </a:defRPr>
            </a:lvl1pPr>
          </a:lstStyle>
          <a:p>
            <a:r>
              <a:rPr lang="en-US" dirty="0"/>
              <a:t>Click to edit Master title style</a:t>
            </a:r>
          </a:p>
        </p:txBody>
      </p:sp>
      <p:sp>
        <p:nvSpPr>
          <p:cNvPr id="21" name="Content Placeholder 3">
            <a:extLst>
              <a:ext uri="{FF2B5EF4-FFF2-40B4-BE49-F238E27FC236}">
                <a16:creationId xmlns:a16="http://schemas.microsoft.com/office/drawing/2014/main" id="{17646705-79D3-169E-278A-CFBB05FBDC9B}"/>
              </a:ext>
            </a:extLst>
          </p:cNvPr>
          <p:cNvSpPr>
            <a:spLocks noGrp="1"/>
          </p:cNvSpPr>
          <p:nvPr>
            <p:ph sz="half" idx="2"/>
          </p:nvPr>
        </p:nvSpPr>
        <p:spPr>
          <a:xfrm>
            <a:off x="2439988" y="4056185"/>
            <a:ext cx="9259643" cy="7907216"/>
          </a:xfrm>
          <a:prstGeom prst="rect">
            <a:avLst/>
          </a:prstGeom>
        </p:spPr>
        <p:txBody>
          <a:bodyPr/>
          <a:lstStyle>
            <a:lvl1pPr>
              <a:lnSpc>
                <a:spcPct val="110000"/>
              </a:lnSpc>
              <a:spcBef>
                <a:spcPts val="2000"/>
              </a:spcBef>
              <a:defRPr sz="3600"/>
            </a:lvl1pPr>
            <a:lvl2pPr>
              <a:lnSpc>
                <a:spcPct val="110000"/>
              </a:lnSpc>
              <a:spcBef>
                <a:spcPts val="2000"/>
              </a:spcBef>
              <a:defRPr sz="3200"/>
            </a:lvl2pPr>
            <a:lvl3pPr>
              <a:lnSpc>
                <a:spcPct val="110000"/>
              </a:lnSpc>
              <a:spcBef>
                <a:spcPts val="2000"/>
              </a:spcBef>
              <a:defRPr sz="2800"/>
            </a:lvl3pPr>
            <a:lvl4pPr>
              <a:lnSpc>
                <a:spcPct val="110000"/>
              </a:lnSpc>
              <a:spcBef>
                <a:spcPts val="2000"/>
              </a:spcBef>
              <a:defRPr sz="2400"/>
            </a:lvl4pPr>
            <a:lvl5pPr>
              <a:lnSpc>
                <a:spcPct val="110000"/>
              </a:lnSpc>
              <a:spcBef>
                <a:spcPts val="2000"/>
              </a:spcBef>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C060E452-22FC-6DE4-2B74-8C2CA330445E}"/>
              </a:ext>
            </a:extLst>
          </p:cNvPr>
          <p:cNvSpPr/>
          <p:nvPr userDrawn="1"/>
        </p:nvSpPr>
        <p:spPr>
          <a:xfrm>
            <a:off x="12660923" y="4525107"/>
            <a:ext cx="1103557" cy="6963508"/>
          </a:xfrm>
          <a:prstGeom prst="rect">
            <a:avLst/>
          </a:prstGeom>
          <a:solidFill>
            <a:schemeClr val="accent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795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ll Photo">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1ADC1E99-4A0F-31E3-6568-238D43B811FF}"/>
              </a:ext>
            </a:extLst>
          </p:cNvPr>
          <p:cNvSpPr>
            <a:spLocks noGrp="1" noChangeAspect="1"/>
          </p:cNvSpPr>
          <p:nvPr>
            <p:ph idx="13" hasCustomPrompt="1"/>
          </p:nvPr>
        </p:nvSpPr>
        <p:spPr>
          <a:xfrm>
            <a:off x="13154880" y="1752600"/>
            <a:ext cx="8792308" cy="10210800"/>
          </a:xfrm>
          <a:prstGeom prst="rect">
            <a:avLst/>
          </a:prstGeom>
        </p:spPr>
        <p:txBody>
          <a:bodyPr anchor="ctr"/>
          <a:lstStyle>
            <a:lvl1pPr marL="0" indent="0" algn="l">
              <a:lnSpc>
                <a:spcPct val="110000"/>
              </a:lnSpc>
              <a:spcBef>
                <a:spcPts val="2000"/>
              </a:spcBef>
              <a:buClr>
                <a:schemeClr val="accent2"/>
              </a:buClr>
              <a:buFont typeface="Wingdings" pitchFamily="2" charset="2"/>
              <a:buNone/>
              <a:defRPr sz="3600" b="0" i="0" spc="0">
                <a:solidFill>
                  <a:schemeClr val="tx1"/>
                </a:solidFill>
                <a:latin typeface="+mn-lt"/>
              </a:defRPr>
            </a:lvl1pPr>
            <a:lvl2pPr marL="914400" indent="0">
              <a:lnSpc>
                <a:spcPct val="120000"/>
              </a:lnSpc>
              <a:spcBef>
                <a:spcPts val="1500"/>
              </a:spcBef>
              <a:buClr>
                <a:schemeClr val="accent2"/>
              </a:buClr>
              <a:buFont typeface="Wingdings" pitchFamily="2" charset="2"/>
              <a:buNone/>
              <a:defRPr sz="4400" spc="-150"/>
            </a:lvl2pPr>
            <a:lvl3pPr marL="1828800" indent="0">
              <a:lnSpc>
                <a:spcPct val="120000"/>
              </a:lnSpc>
              <a:spcBef>
                <a:spcPts val="1500"/>
              </a:spcBef>
              <a:buClr>
                <a:schemeClr val="accent2"/>
              </a:buClr>
              <a:buFont typeface="Wingdings" pitchFamily="2" charset="2"/>
              <a:buNone/>
              <a:defRPr sz="3600" spc="-150"/>
            </a:lvl3pPr>
            <a:lvl4pPr marL="2743200" indent="0">
              <a:lnSpc>
                <a:spcPct val="120000"/>
              </a:lnSpc>
              <a:spcBef>
                <a:spcPts val="1500"/>
              </a:spcBef>
              <a:buClr>
                <a:schemeClr val="accent2"/>
              </a:buClr>
              <a:buFont typeface="Wingdings" pitchFamily="2" charset="2"/>
              <a:buNone/>
              <a:defRPr sz="3200" spc="-150"/>
            </a:lvl4pPr>
            <a:lvl5pPr marL="3657600" indent="0">
              <a:lnSpc>
                <a:spcPct val="120000"/>
              </a:lnSpc>
              <a:spcBef>
                <a:spcPts val="1500"/>
              </a:spcBef>
              <a:buClr>
                <a:schemeClr val="accent2"/>
              </a:buClr>
              <a:buFont typeface="Wingdings" pitchFamily="2" charset="2"/>
              <a:buNone/>
              <a:defRPr sz="3200" spc="-150"/>
            </a:lvl5pPr>
          </a:lstStyle>
          <a:p>
            <a:pPr lvl="0"/>
            <a:r>
              <a:rPr lang="en-US" dirty="0"/>
              <a:t>Insert Image</a:t>
            </a:r>
          </a:p>
        </p:txBody>
      </p:sp>
      <p:sp>
        <p:nvSpPr>
          <p:cNvPr id="20" name="Title 1">
            <a:extLst>
              <a:ext uri="{FF2B5EF4-FFF2-40B4-BE49-F238E27FC236}">
                <a16:creationId xmlns:a16="http://schemas.microsoft.com/office/drawing/2014/main" id="{8272C720-F321-7A2B-B429-F8BE9FE7B485}"/>
              </a:ext>
            </a:extLst>
          </p:cNvPr>
          <p:cNvSpPr>
            <a:spLocks noGrp="1"/>
          </p:cNvSpPr>
          <p:nvPr>
            <p:ph type="title"/>
          </p:nvPr>
        </p:nvSpPr>
        <p:spPr>
          <a:xfrm>
            <a:off x="2439988" y="1752600"/>
            <a:ext cx="9329981" cy="2270126"/>
          </a:xfrm>
          <a:prstGeom prst="rect">
            <a:avLst/>
          </a:prstGeom>
        </p:spPr>
        <p:txBody>
          <a:bodyPr/>
          <a:lstStyle>
            <a:lvl1pPr>
              <a:defRPr sz="8000" b="1" i="0" spc="-150">
                <a:solidFill>
                  <a:schemeClr val="tx1"/>
                </a:solidFill>
                <a:latin typeface="+mj-lt"/>
              </a:defRPr>
            </a:lvl1pPr>
          </a:lstStyle>
          <a:p>
            <a:r>
              <a:rPr lang="en-US" dirty="0"/>
              <a:t>Click to edit Master title style</a:t>
            </a:r>
          </a:p>
        </p:txBody>
      </p:sp>
      <p:sp>
        <p:nvSpPr>
          <p:cNvPr id="21" name="Content Placeholder 3">
            <a:extLst>
              <a:ext uri="{FF2B5EF4-FFF2-40B4-BE49-F238E27FC236}">
                <a16:creationId xmlns:a16="http://schemas.microsoft.com/office/drawing/2014/main" id="{17646705-79D3-169E-278A-CFBB05FBDC9B}"/>
              </a:ext>
            </a:extLst>
          </p:cNvPr>
          <p:cNvSpPr>
            <a:spLocks noGrp="1"/>
          </p:cNvSpPr>
          <p:nvPr>
            <p:ph sz="half" idx="2"/>
          </p:nvPr>
        </p:nvSpPr>
        <p:spPr>
          <a:xfrm>
            <a:off x="2439988" y="4525108"/>
            <a:ext cx="9259643" cy="7438293"/>
          </a:xfrm>
          <a:prstGeom prst="rect">
            <a:avLst/>
          </a:prstGeom>
        </p:spPr>
        <p:txBody>
          <a:bodyPr/>
          <a:lstStyle>
            <a:lvl1pPr>
              <a:lnSpc>
                <a:spcPct val="110000"/>
              </a:lnSpc>
              <a:spcBef>
                <a:spcPts val="2000"/>
              </a:spcBef>
              <a:defRPr sz="3600"/>
            </a:lvl1pPr>
            <a:lvl2pPr>
              <a:lnSpc>
                <a:spcPct val="110000"/>
              </a:lnSpc>
              <a:spcBef>
                <a:spcPts val="2000"/>
              </a:spcBef>
              <a:defRPr sz="3200"/>
            </a:lvl2pPr>
            <a:lvl3pPr>
              <a:lnSpc>
                <a:spcPct val="110000"/>
              </a:lnSpc>
              <a:spcBef>
                <a:spcPts val="2000"/>
              </a:spcBef>
              <a:defRPr sz="2800"/>
            </a:lvl3pPr>
            <a:lvl4pPr>
              <a:lnSpc>
                <a:spcPct val="110000"/>
              </a:lnSpc>
              <a:spcBef>
                <a:spcPts val="2000"/>
              </a:spcBef>
              <a:defRPr sz="2400"/>
            </a:lvl4pPr>
            <a:lvl5pPr>
              <a:lnSpc>
                <a:spcPct val="110000"/>
              </a:lnSpc>
              <a:spcBef>
                <a:spcPts val="2000"/>
              </a:spcBef>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C060E452-22FC-6DE4-2B74-8C2CA330445E}"/>
              </a:ext>
            </a:extLst>
          </p:cNvPr>
          <p:cNvSpPr/>
          <p:nvPr userDrawn="1"/>
        </p:nvSpPr>
        <p:spPr>
          <a:xfrm>
            <a:off x="12660923" y="2203938"/>
            <a:ext cx="1103557" cy="9284677"/>
          </a:xfrm>
          <a:prstGeom prst="rect">
            <a:avLst/>
          </a:prstGeom>
          <a:solidFill>
            <a:schemeClr val="accent2">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15386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1ADC1E99-4A0F-31E3-6568-238D43B811FF}"/>
              </a:ext>
            </a:extLst>
          </p:cNvPr>
          <p:cNvSpPr>
            <a:spLocks noGrp="1"/>
          </p:cNvSpPr>
          <p:nvPr>
            <p:ph idx="13" hasCustomPrompt="1"/>
          </p:nvPr>
        </p:nvSpPr>
        <p:spPr>
          <a:xfrm>
            <a:off x="2439988" y="4056185"/>
            <a:ext cx="18966350" cy="7907214"/>
          </a:xfrm>
          <a:prstGeom prst="rect">
            <a:avLst/>
          </a:prstGeom>
        </p:spPr>
        <p:txBody>
          <a:bodyPr anchor="ctr"/>
          <a:lstStyle>
            <a:lvl1pPr marL="0" indent="0" algn="l">
              <a:lnSpc>
                <a:spcPct val="110000"/>
              </a:lnSpc>
              <a:spcBef>
                <a:spcPts val="2000"/>
              </a:spcBef>
              <a:buClr>
                <a:schemeClr val="accent2"/>
              </a:buClr>
              <a:buFont typeface="Wingdings" pitchFamily="2" charset="2"/>
              <a:buNone/>
              <a:defRPr sz="3600" b="0" i="0" spc="0">
                <a:solidFill>
                  <a:schemeClr val="tx1"/>
                </a:solidFill>
                <a:latin typeface="+mn-lt"/>
              </a:defRPr>
            </a:lvl1pPr>
            <a:lvl2pPr marL="914400" indent="0">
              <a:lnSpc>
                <a:spcPct val="120000"/>
              </a:lnSpc>
              <a:spcBef>
                <a:spcPts val="1500"/>
              </a:spcBef>
              <a:buClr>
                <a:schemeClr val="accent2"/>
              </a:buClr>
              <a:buFont typeface="Wingdings" pitchFamily="2" charset="2"/>
              <a:buNone/>
              <a:defRPr sz="4400" spc="-150"/>
            </a:lvl2pPr>
            <a:lvl3pPr marL="1828800" indent="0">
              <a:lnSpc>
                <a:spcPct val="120000"/>
              </a:lnSpc>
              <a:spcBef>
                <a:spcPts val="1500"/>
              </a:spcBef>
              <a:buClr>
                <a:schemeClr val="accent2"/>
              </a:buClr>
              <a:buFont typeface="Wingdings" pitchFamily="2" charset="2"/>
              <a:buNone/>
              <a:defRPr sz="3600" spc="-150"/>
            </a:lvl3pPr>
            <a:lvl4pPr marL="2743200" indent="0">
              <a:lnSpc>
                <a:spcPct val="120000"/>
              </a:lnSpc>
              <a:spcBef>
                <a:spcPts val="1500"/>
              </a:spcBef>
              <a:buClr>
                <a:schemeClr val="accent2"/>
              </a:buClr>
              <a:buFont typeface="Wingdings" pitchFamily="2" charset="2"/>
              <a:buNone/>
              <a:defRPr sz="3200" spc="-150"/>
            </a:lvl4pPr>
            <a:lvl5pPr marL="3657600" indent="0">
              <a:lnSpc>
                <a:spcPct val="120000"/>
              </a:lnSpc>
              <a:spcBef>
                <a:spcPts val="1500"/>
              </a:spcBef>
              <a:buClr>
                <a:schemeClr val="accent2"/>
              </a:buClr>
              <a:buFont typeface="Wingdings" pitchFamily="2" charset="2"/>
              <a:buNone/>
              <a:defRPr sz="3200" spc="-150"/>
            </a:lvl5pPr>
          </a:lstStyle>
          <a:p>
            <a:pPr lvl="0"/>
            <a:r>
              <a:rPr lang="en-US" dirty="0"/>
              <a:t>Insert Image</a:t>
            </a:r>
          </a:p>
        </p:txBody>
      </p:sp>
      <p:sp>
        <p:nvSpPr>
          <p:cNvPr id="20" name="Title 1">
            <a:extLst>
              <a:ext uri="{FF2B5EF4-FFF2-40B4-BE49-F238E27FC236}">
                <a16:creationId xmlns:a16="http://schemas.microsoft.com/office/drawing/2014/main" id="{8272C720-F321-7A2B-B429-F8BE9FE7B485}"/>
              </a:ext>
            </a:extLst>
          </p:cNvPr>
          <p:cNvSpPr>
            <a:spLocks noGrp="1"/>
          </p:cNvSpPr>
          <p:nvPr>
            <p:ph type="title"/>
          </p:nvPr>
        </p:nvSpPr>
        <p:spPr>
          <a:xfrm>
            <a:off x="2439988" y="1752600"/>
            <a:ext cx="19507200" cy="2270126"/>
          </a:xfrm>
          <a:prstGeom prst="rect">
            <a:avLst/>
          </a:prstGeom>
        </p:spPr>
        <p:txBody>
          <a:bodyPr/>
          <a:lstStyle>
            <a:lvl1pPr>
              <a:defRPr sz="8000" b="1" i="0" spc="-150">
                <a:solidFill>
                  <a:schemeClr val="tx1"/>
                </a:solidFill>
                <a:latin typeface="+mj-lt"/>
              </a:defRPr>
            </a:lvl1pPr>
          </a:lstStyle>
          <a:p>
            <a:r>
              <a:rPr lang="en-US" dirty="0"/>
              <a:t>Click to edit Master title style</a:t>
            </a:r>
          </a:p>
        </p:txBody>
      </p:sp>
      <p:sp>
        <p:nvSpPr>
          <p:cNvPr id="10" name="Rectangle 9">
            <a:extLst>
              <a:ext uri="{FF2B5EF4-FFF2-40B4-BE49-F238E27FC236}">
                <a16:creationId xmlns:a16="http://schemas.microsoft.com/office/drawing/2014/main" id="{C060E452-22FC-6DE4-2B74-8C2CA330445E}"/>
              </a:ext>
            </a:extLst>
          </p:cNvPr>
          <p:cNvSpPr/>
          <p:nvPr userDrawn="1"/>
        </p:nvSpPr>
        <p:spPr>
          <a:xfrm>
            <a:off x="20843631" y="4525108"/>
            <a:ext cx="1103557" cy="6963507"/>
          </a:xfrm>
          <a:prstGeom prst="rect">
            <a:avLst/>
          </a:prstGeom>
          <a:solidFill>
            <a:schemeClr val="accent2">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6341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old Quote">
    <p:spTree>
      <p:nvGrpSpPr>
        <p:cNvPr id="1" name=""/>
        <p:cNvGrpSpPr/>
        <p:nvPr/>
      </p:nvGrpSpPr>
      <p:grpSpPr>
        <a:xfrm>
          <a:off x="0" y="0"/>
          <a:ext cx="0" cy="0"/>
          <a:chOff x="0" y="0"/>
          <a:chExt cx="0" cy="0"/>
        </a:xfrm>
      </p:grpSpPr>
      <p:sp>
        <p:nvSpPr>
          <p:cNvPr id="3" name="Content Placeholder 2"/>
          <p:cNvSpPr>
            <a:spLocks noGrp="1"/>
          </p:cNvSpPr>
          <p:nvPr>
            <p:ph idx="1"/>
          </p:nvPr>
        </p:nvSpPr>
        <p:spPr>
          <a:xfrm>
            <a:off x="6783388" y="4167963"/>
            <a:ext cx="15163800" cy="6464595"/>
          </a:xfrm>
          <a:prstGeom prst="rect">
            <a:avLst/>
          </a:prstGeom>
        </p:spPr>
        <p:txBody>
          <a:bodyPr/>
          <a:lstStyle>
            <a:lvl1pPr marL="0" indent="0">
              <a:lnSpc>
                <a:spcPct val="150000"/>
              </a:lnSpc>
              <a:spcBef>
                <a:spcPts val="1500"/>
              </a:spcBef>
              <a:buClr>
                <a:schemeClr val="accent1"/>
              </a:buClr>
              <a:buFont typeface="Wingdings" pitchFamily="2" charset="2"/>
              <a:buNone/>
              <a:defRPr sz="4800" b="1" i="0" spc="0">
                <a:solidFill>
                  <a:schemeClr val="tx1"/>
                </a:solidFill>
                <a:latin typeface="+mj-lt"/>
              </a:defRPr>
            </a:lvl1pPr>
            <a:lvl2pPr marL="914400" indent="0">
              <a:lnSpc>
                <a:spcPct val="120000"/>
              </a:lnSpc>
              <a:spcBef>
                <a:spcPts val="1500"/>
              </a:spcBef>
              <a:buClr>
                <a:schemeClr val="accent1"/>
              </a:buClr>
              <a:buFont typeface="Wingdings" pitchFamily="2" charset="2"/>
              <a:buNone/>
              <a:defRPr sz="4400" spc="-150"/>
            </a:lvl2pPr>
            <a:lvl3pPr marL="1828800" indent="0">
              <a:lnSpc>
                <a:spcPct val="120000"/>
              </a:lnSpc>
              <a:spcBef>
                <a:spcPts val="1500"/>
              </a:spcBef>
              <a:buClr>
                <a:schemeClr val="accent1"/>
              </a:buClr>
              <a:buFont typeface="Wingdings" pitchFamily="2" charset="2"/>
              <a:buNone/>
              <a:defRPr sz="3600" spc="-150"/>
            </a:lvl3pPr>
            <a:lvl4pPr marL="2743200" indent="0">
              <a:lnSpc>
                <a:spcPct val="120000"/>
              </a:lnSpc>
              <a:spcBef>
                <a:spcPts val="1500"/>
              </a:spcBef>
              <a:buClr>
                <a:schemeClr val="accent1"/>
              </a:buClr>
              <a:buFont typeface="Wingdings" pitchFamily="2" charset="2"/>
              <a:buNone/>
              <a:defRPr sz="2800" spc="-150"/>
            </a:lvl4pPr>
            <a:lvl5pPr marL="3657600" indent="0">
              <a:lnSpc>
                <a:spcPct val="120000"/>
              </a:lnSpc>
              <a:spcBef>
                <a:spcPts val="1500"/>
              </a:spcBef>
              <a:buClr>
                <a:schemeClr val="accent1"/>
              </a:buClr>
              <a:buFont typeface="Wingdings" pitchFamily="2" charset="2"/>
              <a:buNone/>
              <a:defRPr sz="2800" spc="-150"/>
            </a:lvl5pPr>
            <a:lvl6pPr>
              <a:defRPr sz="4000"/>
            </a:lvl6pPr>
            <a:lvl7pPr>
              <a:defRPr sz="4000"/>
            </a:lvl7pPr>
            <a:lvl8pPr>
              <a:defRPr sz="4000"/>
            </a:lvl8pPr>
            <a:lvl9pPr>
              <a:defRPr sz="4000"/>
            </a:lvl9pPr>
          </a:lstStyle>
          <a:p>
            <a:pPr lvl="0"/>
            <a:r>
              <a:rPr lang="en-US" dirty="0"/>
              <a:t>Click to edit Master text styles</a:t>
            </a:r>
          </a:p>
        </p:txBody>
      </p:sp>
      <p:sp>
        <p:nvSpPr>
          <p:cNvPr id="6" name="TextBox 5">
            <a:extLst>
              <a:ext uri="{FF2B5EF4-FFF2-40B4-BE49-F238E27FC236}">
                <a16:creationId xmlns:a16="http://schemas.microsoft.com/office/drawing/2014/main" id="{14003650-16A2-4EB5-56D9-0AE5C56EF1F8}"/>
              </a:ext>
            </a:extLst>
          </p:cNvPr>
          <p:cNvSpPr txBox="1"/>
          <p:nvPr userDrawn="1"/>
        </p:nvSpPr>
        <p:spPr>
          <a:xfrm>
            <a:off x="1951334" y="2050322"/>
            <a:ext cx="4779818" cy="6247864"/>
          </a:xfrm>
          <a:prstGeom prst="rect">
            <a:avLst/>
          </a:prstGeom>
          <a:noFill/>
        </p:spPr>
        <p:txBody>
          <a:bodyPr wrap="square" rtlCol="0" anchor="ctr">
            <a:spAutoFit/>
          </a:bodyPr>
          <a:lstStyle/>
          <a:p>
            <a:pPr algn="ctr"/>
            <a:r>
              <a:rPr lang="en-US" sz="40000" b="1" i="0" dirty="0">
                <a:solidFill>
                  <a:schemeClr val="bg1"/>
                </a:solidFill>
                <a:latin typeface="Times New Roman" panose="02020603050405020304" pitchFamily="18" charset="0"/>
                <a:cs typeface="Times New Roman" panose="02020603050405020304" pitchFamily="18" charset="0"/>
              </a:rPr>
              <a:t>“</a:t>
            </a:r>
          </a:p>
        </p:txBody>
      </p:sp>
      <p:sp>
        <p:nvSpPr>
          <p:cNvPr id="7" name="Text Placeholder 2">
            <a:extLst>
              <a:ext uri="{FF2B5EF4-FFF2-40B4-BE49-F238E27FC236}">
                <a16:creationId xmlns:a16="http://schemas.microsoft.com/office/drawing/2014/main" id="{247BFEB5-329F-E54E-181E-3EE27698F961}"/>
              </a:ext>
            </a:extLst>
          </p:cNvPr>
          <p:cNvSpPr>
            <a:spLocks noGrp="1"/>
          </p:cNvSpPr>
          <p:nvPr>
            <p:ph type="body" sz="quarter" idx="15" hasCustomPrompt="1"/>
          </p:nvPr>
        </p:nvSpPr>
        <p:spPr>
          <a:xfrm>
            <a:off x="12193589" y="10900411"/>
            <a:ext cx="9753600" cy="820535"/>
          </a:xfrm>
          <a:prstGeom prst="rect">
            <a:avLst/>
          </a:prstGeom>
        </p:spPr>
        <p:txBody>
          <a:bodyPr/>
          <a:lstStyle>
            <a:lvl1pPr marL="0" indent="0" algn="r">
              <a:buNone/>
              <a:defRPr sz="3600" b="0" i="0">
                <a:solidFill>
                  <a:schemeClr val="bg1"/>
                </a:solidFill>
                <a:latin typeface="+mn-lt"/>
                <a:cs typeface="Arial" panose="020B0604020202020204" pitchFamily="34" charset="0"/>
              </a:defRPr>
            </a:lvl1pPr>
          </a:lstStyle>
          <a:p>
            <a:pPr lvl="0"/>
            <a:r>
              <a:rPr lang="en-US" dirty="0"/>
              <a:t>— Click to edit Master text styles</a:t>
            </a:r>
          </a:p>
        </p:txBody>
      </p:sp>
    </p:spTree>
    <p:extLst>
      <p:ext uri="{BB962C8B-B14F-4D97-AF65-F5344CB8AC3E}">
        <p14:creationId xmlns:p14="http://schemas.microsoft.com/office/powerpoint/2010/main" val="2475360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Al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66067B-FE5F-85BE-C6F8-59C067A23432}"/>
              </a:ext>
            </a:extLst>
          </p:cNvPr>
          <p:cNvSpPr/>
          <p:nvPr userDrawn="1"/>
        </p:nvSpPr>
        <p:spPr>
          <a:xfrm>
            <a:off x="11093206" y="3540369"/>
            <a:ext cx="13293969" cy="779929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88231A8-E4BB-26DB-4069-ECD0F0324139}"/>
              </a:ext>
            </a:extLst>
          </p:cNvPr>
          <p:cNvSpPr>
            <a:spLocks noGrp="1"/>
          </p:cNvSpPr>
          <p:nvPr>
            <p:ph type="ctrTitle"/>
          </p:nvPr>
        </p:nvSpPr>
        <p:spPr>
          <a:xfrm>
            <a:off x="2439989" y="4038600"/>
            <a:ext cx="8814166" cy="4668199"/>
          </a:xfrm>
          <a:prstGeom prst="rect">
            <a:avLst/>
          </a:prstGeom>
        </p:spPr>
        <p:txBody>
          <a:bodyPr anchor="b"/>
          <a:lstStyle>
            <a:lvl1pPr algn="r">
              <a:defRPr sz="9600" b="1" i="0" spc="-150">
                <a:solidFill>
                  <a:schemeClr val="accent6"/>
                </a:solidFill>
                <a:latin typeface="+mj-lt"/>
              </a:defRPr>
            </a:lvl1pPr>
          </a:lstStyle>
          <a:p>
            <a:r>
              <a:rPr lang="en-US" dirty="0"/>
              <a:t>Click to edit Master title</a:t>
            </a:r>
          </a:p>
        </p:txBody>
      </p:sp>
      <p:sp>
        <p:nvSpPr>
          <p:cNvPr id="5" name="Subtitle 2">
            <a:extLst>
              <a:ext uri="{FF2B5EF4-FFF2-40B4-BE49-F238E27FC236}">
                <a16:creationId xmlns:a16="http://schemas.microsoft.com/office/drawing/2014/main" id="{48BA2717-BF81-AA3D-2973-D1D9DA7E9AA4}"/>
              </a:ext>
            </a:extLst>
          </p:cNvPr>
          <p:cNvSpPr>
            <a:spLocks noGrp="1"/>
          </p:cNvSpPr>
          <p:nvPr>
            <p:ph type="subTitle" idx="1"/>
          </p:nvPr>
        </p:nvSpPr>
        <p:spPr>
          <a:xfrm>
            <a:off x="2439989" y="9229738"/>
            <a:ext cx="8861058" cy="1883739"/>
          </a:xfrm>
          <a:prstGeom prst="rect">
            <a:avLst/>
          </a:prstGeom>
        </p:spPr>
        <p:txBody>
          <a:bodyPr/>
          <a:lstStyle>
            <a:lvl1pPr marL="0" indent="0" algn="r">
              <a:lnSpc>
                <a:spcPct val="100000"/>
              </a:lnSpc>
              <a:buNone/>
              <a:defRPr sz="4000" b="1" i="0" spc="0">
                <a:solidFill>
                  <a:schemeClr val="accent1"/>
                </a:solidFill>
                <a:latin typeface="+mj-lt"/>
                <a:ea typeface="Microsoft GothicNeo" panose="020B0500000101010101" pitchFamily="34" charset="-127"/>
                <a:cs typeface="Arial" panose="020B0604020202020204" pitchFamily="34"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a:t>
            </a:r>
          </a:p>
        </p:txBody>
      </p:sp>
      <p:sp>
        <p:nvSpPr>
          <p:cNvPr id="11" name="Text Placeholder 28">
            <a:extLst>
              <a:ext uri="{FF2B5EF4-FFF2-40B4-BE49-F238E27FC236}">
                <a16:creationId xmlns:a16="http://schemas.microsoft.com/office/drawing/2014/main" id="{826EB37C-354A-322B-B27D-5C90E42F208C}"/>
              </a:ext>
            </a:extLst>
          </p:cNvPr>
          <p:cNvSpPr>
            <a:spLocks noGrp="1"/>
          </p:cNvSpPr>
          <p:nvPr>
            <p:ph type="body" sz="quarter" idx="10" hasCustomPrompt="1"/>
          </p:nvPr>
        </p:nvSpPr>
        <p:spPr>
          <a:xfrm>
            <a:off x="13107988" y="12590583"/>
            <a:ext cx="8839200" cy="615462"/>
          </a:xfrm>
          <a:prstGeom prst="rect">
            <a:avLst/>
          </a:prstGeom>
        </p:spPr>
        <p:txBody>
          <a:bodyPr/>
          <a:lstStyle>
            <a:lvl1pPr marL="0" indent="0" algn="r">
              <a:buNone/>
              <a:defRPr sz="3200" b="0" i="0">
                <a:solidFill>
                  <a:schemeClr val="accent2"/>
                </a:solidFill>
                <a:latin typeface="+mn-lt"/>
                <a:ea typeface="Noto Sans" panose="020B0502040504020204" pitchFamily="34" charset="0"/>
              </a:defRPr>
            </a:lvl1pPr>
            <a:lvl2pPr>
              <a:defRPr sz="2800" b="0" i="0">
                <a:latin typeface="Noto Sans" panose="020B0502040504020204" pitchFamily="34" charset="0"/>
                <a:ea typeface="Noto Sans" panose="020B0502040504020204" pitchFamily="34" charset="0"/>
              </a:defRPr>
            </a:lvl2pPr>
            <a:lvl3pPr>
              <a:defRPr sz="2800" b="0" i="0">
                <a:latin typeface="Noto Sans" panose="020B0502040504020204" pitchFamily="34" charset="0"/>
                <a:ea typeface="Noto Sans" panose="020B0502040504020204" pitchFamily="34" charset="0"/>
              </a:defRPr>
            </a:lvl3pPr>
            <a:lvl4pPr>
              <a:defRPr sz="2800" b="0" i="0">
                <a:latin typeface="Noto Sans" panose="020B0502040504020204" pitchFamily="34" charset="0"/>
                <a:ea typeface="Noto Sans" panose="020B0502040504020204" pitchFamily="34" charset="0"/>
              </a:defRPr>
            </a:lvl4pPr>
            <a:lvl5pPr>
              <a:defRPr sz="2800" b="0" i="0">
                <a:latin typeface="Noto Sans" panose="020B0502040504020204" pitchFamily="34" charset="0"/>
                <a:ea typeface="Noto Sans" panose="020B0502040504020204" pitchFamily="34" charset="0"/>
              </a:defRPr>
            </a:lvl5pPr>
          </a:lstStyle>
          <a:p>
            <a:pPr lvl="0"/>
            <a:r>
              <a:rPr lang="en-US" dirty="0"/>
              <a:t>Date Here</a:t>
            </a:r>
          </a:p>
        </p:txBody>
      </p:sp>
      <p:pic>
        <p:nvPicPr>
          <p:cNvPr id="12" name="Picture 25">
            <a:extLst>
              <a:ext uri="{FF2B5EF4-FFF2-40B4-BE49-F238E27FC236}">
                <a16:creationId xmlns:a16="http://schemas.microsoft.com/office/drawing/2014/main" id="{DCA87FAF-760A-067E-E07E-7800F63F007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083899" y="1553570"/>
            <a:ext cx="6100254" cy="1470983"/>
          </a:xfrm>
          <a:prstGeom prst="rect">
            <a:avLst/>
          </a:prstGeom>
        </p:spPr>
      </p:pic>
      <p:pic>
        <p:nvPicPr>
          <p:cNvPr id="10" name="Picture 9">
            <a:extLst>
              <a:ext uri="{FF2B5EF4-FFF2-40B4-BE49-F238E27FC236}">
                <a16:creationId xmlns:a16="http://schemas.microsoft.com/office/drawing/2014/main" id="{DDB6556A-E234-4281-8211-739AB02068D1}"/>
              </a:ext>
            </a:extLst>
          </p:cNvPr>
          <p:cNvPicPr>
            <a:picLocks noChangeAspect="1"/>
          </p:cNvPicPr>
          <p:nvPr userDrawn="1"/>
        </p:nvPicPr>
        <p:blipFill rotWithShape="1">
          <a:blip r:embed="rId4"/>
          <a:srcRect l="17912" t="3927" r="17912"/>
          <a:stretch/>
        </p:blipFill>
        <p:spPr>
          <a:xfrm>
            <a:off x="12193588" y="3587262"/>
            <a:ext cx="12193587" cy="8376138"/>
          </a:xfrm>
          <a:prstGeom prst="rect">
            <a:avLst/>
          </a:prstGeom>
          <a:ln w="19050">
            <a:noFill/>
          </a:ln>
        </p:spPr>
      </p:pic>
      <p:sp>
        <p:nvSpPr>
          <p:cNvPr id="13" name="Rectangle 12">
            <a:extLst>
              <a:ext uri="{FF2B5EF4-FFF2-40B4-BE49-F238E27FC236}">
                <a16:creationId xmlns:a16="http://schemas.microsoft.com/office/drawing/2014/main" id="{0BE4E6E6-9E0F-88B6-0DA7-4B9710E72C57}"/>
              </a:ext>
            </a:extLst>
          </p:cNvPr>
          <p:cNvSpPr/>
          <p:nvPr userDrawn="1"/>
        </p:nvSpPr>
        <p:spPr>
          <a:xfrm>
            <a:off x="11641809" y="4038599"/>
            <a:ext cx="1103557" cy="7450016"/>
          </a:xfrm>
          <a:prstGeom prst="rect">
            <a:avLst/>
          </a:prstGeom>
          <a:solidFill>
            <a:schemeClr val="accent2">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3833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and Footer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33284-37AB-B46A-E1C1-63D622045FA3}"/>
              </a:ext>
            </a:extLst>
          </p:cNvPr>
          <p:cNvSpPr>
            <a:spLocks noGrp="1"/>
          </p:cNvSpPr>
          <p:nvPr>
            <p:ph type="title"/>
          </p:nvPr>
        </p:nvSpPr>
        <p:spPr>
          <a:xfrm>
            <a:off x="2439989" y="1752600"/>
            <a:ext cx="19507200" cy="1628775"/>
          </a:xfrm>
          <a:prstGeom prst="rect">
            <a:avLst/>
          </a:prstGeom>
        </p:spPr>
        <p:txBody>
          <a:bodyPr/>
          <a:lstStyle>
            <a:lvl1pPr>
              <a:defRPr sz="8000" b="1"/>
            </a:lvl1pPr>
          </a:lstStyle>
          <a:p>
            <a:r>
              <a:rPr lang="en-US" dirty="0"/>
              <a:t>Click to edit Master title style</a:t>
            </a:r>
          </a:p>
        </p:txBody>
      </p:sp>
    </p:spTree>
    <p:extLst>
      <p:ext uri="{BB962C8B-B14F-4D97-AF65-F5344CB8AC3E}">
        <p14:creationId xmlns:p14="http://schemas.microsoft.com/office/powerpoint/2010/main" val="30856250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Footer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9529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Divi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86FC4D-4772-E29F-626E-F832C962C5DE}"/>
              </a:ext>
            </a:extLst>
          </p:cNvPr>
          <p:cNvSpPr/>
          <p:nvPr userDrawn="1"/>
        </p:nvSpPr>
        <p:spPr>
          <a:xfrm>
            <a:off x="2439987" y="4038599"/>
            <a:ext cx="21947187" cy="3745523"/>
          </a:xfrm>
          <a:prstGeom prst="rect">
            <a:avLst/>
          </a:prstGeom>
          <a:gradFill>
            <a:gsLst>
              <a:gs pos="0">
                <a:schemeClr val="accent1">
                  <a:alpha val="65000"/>
                </a:schemeClr>
              </a:gs>
              <a:gs pos="29000">
                <a:schemeClr val="accent1">
                  <a:alpha val="85000"/>
                </a:schemeClr>
              </a:gs>
              <a:gs pos="65000">
                <a:schemeClr val="accent4"/>
              </a:gs>
            </a:gsLst>
            <a:lin ang="7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218687" y="4038599"/>
            <a:ext cx="18728501" cy="3722077"/>
          </a:xfrm>
          <a:prstGeom prst="rect">
            <a:avLst/>
          </a:prstGeom>
        </p:spPr>
        <p:txBody>
          <a:bodyPr anchor="ctr" anchorCtr="0"/>
          <a:lstStyle>
            <a:lvl1pPr algn="l">
              <a:defRPr sz="9600" b="1" i="0" spc="-150">
                <a:solidFill>
                  <a:srgbClr val="FFFFFF"/>
                </a:solidFill>
                <a:latin typeface="+mj-lt"/>
              </a:defRPr>
            </a:lvl1pPr>
          </a:lstStyle>
          <a:p>
            <a:r>
              <a:rPr lang="en-US" dirty="0"/>
              <a:t>Click to edit Master section title</a:t>
            </a:r>
          </a:p>
        </p:txBody>
      </p:sp>
      <p:sp>
        <p:nvSpPr>
          <p:cNvPr id="3" name="Text Placeholder 2"/>
          <p:cNvSpPr>
            <a:spLocks noGrp="1"/>
          </p:cNvSpPr>
          <p:nvPr>
            <p:ph type="body" idx="1" hasCustomPrompt="1"/>
          </p:nvPr>
        </p:nvSpPr>
        <p:spPr>
          <a:xfrm>
            <a:off x="2439988" y="8675076"/>
            <a:ext cx="13034473" cy="3288323"/>
          </a:xfrm>
          <a:prstGeom prst="rect">
            <a:avLst/>
          </a:prstGeom>
        </p:spPr>
        <p:txBody>
          <a:bodyPr lIns="0"/>
          <a:lstStyle>
            <a:lvl1pPr marL="0" indent="0">
              <a:lnSpc>
                <a:spcPct val="100000"/>
              </a:lnSpc>
              <a:buNone/>
              <a:defRPr sz="4800" b="0" i="0" spc="0">
                <a:solidFill>
                  <a:schemeClr val="tx1"/>
                </a:solidFill>
                <a:latin typeface="+mj-lt"/>
                <a:ea typeface="Microsoft GothicNeo" panose="020B0500000101010101" pitchFamily="34" charset="-127"/>
                <a:cs typeface="Arial" panose="020B0604020202020204" pitchFamily="34" charset="0"/>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dirty="0"/>
              <a:t>Click to edit Master section subtitle</a:t>
            </a:r>
          </a:p>
        </p:txBody>
      </p:sp>
      <p:pic>
        <p:nvPicPr>
          <p:cNvPr id="16" name="Picture 25">
            <a:extLst>
              <a:ext uri="{FF2B5EF4-FFF2-40B4-BE49-F238E27FC236}">
                <a16:creationId xmlns:a16="http://schemas.microsoft.com/office/drawing/2014/main" id="{45FBF95C-4DB3-4232-2A45-5ADB3180FD1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083899" y="1553570"/>
            <a:ext cx="6100254" cy="1470983"/>
          </a:xfrm>
          <a:prstGeom prst="rect">
            <a:avLst/>
          </a:prstGeom>
        </p:spPr>
      </p:pic>
      <p:pic>
        <p:nvPicPr>
          <p:cNvPr id="20" name="Graphic 19">
            <a:extLst>
              <a:ext uri="{FF2B5EF4-FFF2-40B4-BE49-F238E27FC236}">
                <a16:creationId xmlns:a16="http://schemas.microsoft.com/office/drawing/2014/main" id="{7E05BDFC-DDB8-5724-5436-59D40991D6A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05084" y="8107916"/>
            <a:ext cx="12542104" cy="4066500"/>
          </a:xfrm>
          <a:prstGeom prst="rect">
            <a:avLst/>
          </a:prstGeom>
        </p:spPr>
      </p:pic>
    </p:spTree>
    <p:extLst>
      <p:ext uri="{BB962C8B-B14F-4D97-AF65-F5344CB8AC3E}">
        <p14:creationId xmlns:p14="http://schemas.microsoft.com/office/powerpoint/2010/main" val="526247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Alt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C57FF3-4DD6-D873-0288-E4D1928F809B}"/>
              </a:ext>
            </a:extLst>
          </p:cNvPr>
          <p:cNvSpPr/>
          <p:nvPr userDrawn="1"/>
        </p:nvSpPr>
        <p:spPr>
          <a:xfrm>
            <a:off x="2439987" y="4038599"/>
            <a:ext cx="21947187" cy="3745523"/>
          </a:xfrm>
          <a:prstGeom prst="rect">
            <a:avLst/>
          </a:prstGeom>
          <a:gradFill>
            <a:gsLst>
              <a:gs pos="0">
                <a:schemeClr val="accent2">
                  <a:alpha val="65434"/>
                </a:schemeClr>
              </a:gs>
              <a:gs pos="22000">
                <a:schemeClr val="accent2">
                  <a:alpha val="75000"/>
                </a:schemeClr>
              </a:gs>
              <a:gs pos="53000">
                <a:schemeClr val="accent2"/>
              </a:gs>
            </a:gsLst>
            <a:lin ang="7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5">
            <a:extLst>
              <a:ext uri="{FF2B5EF4-FFF2-40B4-BE49-F238E27FC236}">
                <a16:creationId xmlns:a16="http://schemas.microsoft.com/office/drawing/2014/main" id="{F31BEC24-8504-123C-6409-99386EF6E29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083899" y="1553570"/>
            <a:ext cx="6100254" cy="1470983"/>
          </a:xfrm>
          <a:prstGeom prst="rect">
            <a:avLst/>
          </a:prstGeom>
        </p:spPr>
      </p:pic>
      <p:pic>
        <p:nvPicPr>
          <p:cNvPr id="5" name="Graphic 4">
            <a:extLst>
              <a:ext uri="{FF2B5EF4-FFF2-40B4-BE49-F238E27FC236}">
                <a16:creationId xmlns:a16="http://schemas.microsoft.com/office/drawing/2014/main" id="{674B5BA0-843B-96AE-A436-899D2608172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598769" y="7848600"/>
            <a:ext cx="8348419" cy="4720572"/>
          </a:xfrm>
          <a:prstGeom prst="rect">
            <a:avLst/>
          </a:prstGeom>
        </p:spPr>
      </p:pic>
      <p:sp>
        <p:nvSpPr>
          <p:cNvPr id="6" name="Text Placeholder 2">
            <a:extLst>
              <a:ext uri="{FF2B5EF4-FFF2-40B4-BE49-F238E27FC236}">
                <a16:creationId xmlns:a16="http://schemas.microsoft.com/office/drawing/2014/main" id="{CF047ED4-D032-25BA-298F-2B7032CFF4B3}"/>
              </a:ext>
            </a:extLst>
          </p:cNvPr>
          <p:cNvSpPr>
            <a:spLocks noGrp="1"/>
          </p:cNvSpPr>
          <p:nvPr>
            <p:ph type="body" idx="11" hasCustomPrompt="1"/>
          </p:nvPr>
        </p:nvSpPr>
        <p:spPr>
          <a:xfrm>
            <a:off x="2439988" y="8675076"/>
            <a:ext cx="13034473" cy="3288323"/>
          </a:xfrm>
          <a:prstGeom prst="rect">
            <a:avLst/>
          </a:prstGeom>
        </p:spPr>
        <p:txBody>
          <a:bodyPr lIns="0"/>
          <a:lstStyle>
            <a:lvl1pPr marL="0" indent="0">
              <a:lnSpc>
                <a:spcPct val="100000"/>
              </a:lnSpc>
              <a:buNone/>
              <a:defRPr sz="4800" b="0" i="0" spc="0">
                <a:solidFill>
                  <a:schemeClr val="tx1"/>
                </a:solidFill>
                <a:latin typeface="+mj-lt"/>
                <a:ea typeface="Microsoft GothicNeo" panose="020B0500000101010101" pitchFamily="34" charset="-127"/>
                <a:cs typeface="Arial" panose="020B0604020202020204" pitchFamily="34" charset="0"/>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dirty="0"/>
              <a:t>Click to edit Master section subtitle</a:t>
            </a:r>
          </a:p>
        </p:txBody>
      </p:sp>
      <p:sp>
        <p:nvSpPr>
          <p:cNvPr id="7" name="Text Placeholder 16">
            <a:extLst>
              <a:ext uri="{FF2B5EF4-FFF2-40B4-BE49-F238E27FC236}">
                <a16:creationId xmlns:a16="http://schemas.microsoft.com/office/drawing/2014/main" id="{22331DB2-C267-3330-F6F6-975B0C9A0F57}"/>
              </a:ext>
            </a:extLst>
          </p:cNvPr>
          <p:cNvSpPr>
            <a:spLocks noGrp="1"/>
          </p:cNvSpPr>
          <p:nvPr>
            <p:ph type="body" sz="quarter" idx="12" hasCustomPrompt="1"/>
          </p:nvPr>
        </p:nvSpPr>
        <p:spPr>
          <a:xfrm>
            <a:off x="3200400" y="4038599"/>
            <a:ext cx="18746788" cy="3745523"/>
          </a:xfrm>
          <a:prstGeom prst="rect">
            <a:avLst/>
          </a:prstGeom>
        </p:spPr>
        <p:txBody>
          <a:bodyPr anchor="ctr" anchorCtr="0"/>
          <a:lstStyle>
            <a:lvl1pPr marL="0" indent="0">
              <a:buNone/>
              <a:defRPr sz="9600" b="1">
                <a:solidFill>
                  <a:srgbClr val="FFFFFF"/>
                </a:solidFill>
                <a:latin typeface="+mj-lt"/>
              </a:defRPr>
            </a:lvl1pPr>
          </a:lstStyle>
          <a:p>
            <a:r>
              <a:rPr lang="en-US" dirty="0"/>
              <a:t>Click to edit Master section title</a:t>
            </a:r>
          </a:p>
        </p:txBody>
      </p:sp>
    </p:spTree>
    <p:extLst>
      <p:ext uri="{BB962C8B-B14F-4D97-AF65-F5344CB8AC3E}">
        <p14:creationId xmlns:p14="http://schemas.microsoft.com/office/powerpoint/2010/main" val="2353144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ank You Closin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3E57AF75-5A17-2CA0-F6CE-2F1316BBFB55}"/>
              </a:ext>
            </a:extLst>
          </p:cNvPr>
          <p:cNvSpPr>
            <a:spLocks noGrp="1"/>
          </p:cNvSpPr>
          <p:nvPr>
            <p:ph type="body" idx="1"/>
          </p:nvPr>
        </p:nvSpPr>
        <p:spPr>
          <a:xfrm>
            <a:off x="2439988" y="8507754"/>
            <a:ext cx="8837612" cy="3455645"/>
          </a:xfrm>
          <a:prstGeom prst="rect">
            <a:avLst/>
          </a:prstGeom>
        </p:spPr>
        <p:txBody>
          <a:bodyPr/>
          <a:lstStyle>
            <a:lvl1pPr marL="0" indent="0">
              <a:lnSpc>
                <a:spcPct val="100000"/>
              </a:lnSpc>
              <a:buNone/>
              <a:defRPr sz="3200" b="0" i="0" spc="0">
                <a:solidFill>
                  <a:schemeClr val="tx1"/>
                </a:solidFill>
                <a:latin typeface="+mn-lt"/>
                <a:cs typeface="Arial" panose="020B0604020202020204" pitchFamily="34" charset="0"/>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dirty="0"/>
              <a:t>Click to edit Master text styles</a:t>
            </a:r>
          </a:p>
        </p:txBody>
      </p:sp>
      <p:sp>
        <p:nvSpPr>
          <p:cNvPr id="5" name="Text Placeholder 2">
            <a:extLst>
              <a:ext uri="{FF2B5EF4-FFF2-40B4-BE49-F238E27FC236}">
                <a16:creationId xmlns:a16="http://schemas.microsoft.com/office/drawing/2014/main" id="{018030DE-6492-EFF4-4507-198A8E426BF2}"/>
              </a:ext>
            </a:extLst>
          </p:cNvPr>
          <p:cNvSpPr>
            <a:spLocks noGrp="1"/>
          </p:cNvSpPr>
          <p:nvPr>
            <p:ph type="body" idx="10"/>
          </p:nvPr>
        </p:nvSpPr>
        <p:spPr>
          <a:xfrm>
            <a:off x="2439988" y="7309336"/>
            <a:ext cx="8814166" cy="762001"/>
          </a:xfrm>
          <a:prstGeom prst="rect">
            <a:avLst/>
          </a:prstGeom>
        </p:spPr>
        <p:txBody>
          <a:bodyPr/>
          <a:lstStyle>
            <a:lvl1pPr marL="0" indent="0">
              <a:lnSpc>
                <a:spcPct val="100000"/>
              </a:lnSpc>
              <a:buNone/>
              <a:defRPr sz="3600" b="1" i="0" spc="0">
                <a:solidFill>
                  <a:srgbClr val="0D7887"/>
                </a:solidFill>
                <a:latin typeface="+mn-lt"/>
                <a:ea typeface="Microsoft GothicNeo" panose="020B0500000101010101" pitchFamily="34" charset="-127"/>
                <a:cs typeface="Century Gothic" panose="020B0502020202020204" pitchFamily="34" charset="0"/>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dirty="0"/>
              <a:t>Click to edit Master text styles</a:t>
            </a:r>
          </a:p>
        </p:txBody>
      </p:sp>
      <p:sp>
        <p:nvSpPr>
          <p:cNvPr id="7" name="Title 1">
            <a:extLst>
              <a:ext uri="{FF2B5EF4-FFF2-40B4-BE49-F238E27FC236}">
                <a16:creationId xmlns:a16="http://schemas.microsoft.com/office/drawing/2014/main" id="{E52743FD-F0D2-A824-391F-296ADE0E394E}"/>
              </a:ext>
            </a:extLst>
          </p:cNvPr>
          <p:cNvSpPr>
            <a:spLocks noGrp="1"/>
          </p:cNvSpPr>
          <p:nvPr>
            <p:ph type="title" hasCustomPrompt="1"/>
          </p:nvPr>
        </p:nvSpPr>
        <p:spPr>
          <a:xfrm>
            <a:off x="2439988" y="4056184"/>
            <a:ext cx="9212750" cy="2790704"/>
          </a:xfrm>
          <a:prstGeom prst="rect">
            <a:avLst/>
          </a:prstGeom>
        </p:spPr>
        <p:txBody>
          <a:bodyPr anchor="b"/>
          <a:lstStyle>
            <a:lvl1pPr algn="l">
              <a:defRPr sz="14500" b="0" i="0" spc="-150">
                <a:solidFill>
                  <a:schemeClr val="tx1"/>
                </a:solidFill>
                <a:latin typeface="+mj-lt"/>
              </a:defRPr>
            </a:lvl1pPr>
          </a:lstStyle>
          <a:p>
            <a:r>
              <a:rPr lang="en-US" dirty="0"/>
              <a:t>Thank You.</a:t>
            </a:r>
          </a:p>
        </p:txBody>
      </p:sp>
      <p:pic>
        <p:nvPicPr>
          <p:cNvPr id="8" name="Picture 25">
            <a:extLst>
              <a:ext uri="{FF2B5EF4-FFF2-40B4-BE49-F238E27FC236}">
                <a16:creationId xmlns:a16="http://schemas.microsoft.com/office/drawing/2014/main" id="{F0C6BD3F-90ED-AE73-55A7-E860DE8E548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083899" y="1553570"/>
            <a:ext cx="6100254" cy="1470983"/>
          </a:xfrm>
          <a:prstGeom prst="rect">
            <a:avLst/>
          </a:prstGeom>
        </p:spPr>
      </p:pic>
      <p:pic>
        <p:nvPicPr>
          <p:cNvPr id="10" name="Picture 9" descr="A person standing in a library&#10;&#10;Description automatically generated">
            <a:extLst>
              <a:ext uri="{FF2B5EF4-FFF2-40B4-BE49-F238E27FC236}">
                <a16:creationId xmlns:a16="http://schemas.microsoft.com/office/drawing/2014/main" id="{00FA7FD0-63A3-DD14-040B-4240D3CB8824}"/>
              </a:ext>
            </a:extLst>
          </p:cNvPr>
          <p:cNvPicPr>
            <a:picLocks noChangeAspect="1"/>
          </p:cNvPicPr>
          <p:nvPr userDrawn="1"/>
        </p:nvPicPr>
        <p:blipFill rotWithShape="1">
          <a:blip r:embed="rId4"/>
          <a:srcRect r="28976"/>
          <a:stretch/>
        </p:blipFill>
        <p:spPr>
          <a:xfrm>
            <a:off x="12193588" y="3587262"/>
            <a:ext cx="12193587" cy="8376138"/>
          </a:xfrm>
          <a:prstGeom prst="rect">
            <a:avLst/>
          </a:prstGeom>
        </p:spPr>
      </p:pic>
      <p:sp>
        <p:nvSpPr>
          <p:cNvPr id="11" name="Rectangle 10">
            <a:extLst>
              <a:ext uri="{FF2B5EF4-FFF2-40B4-BE49-F238E27FC236}">
                <a16:creationId xmlns:a16="http://schemas.microsoft.com/office/drawing/2014/main" id="{8EED3993-76D5-15DD-3B62-DAB57CCD7AAE}"/>
              </a:ext>
            </a:extLst>
          </p:cNvPr>
          <p:cNvSpPr/>
          <p:nvPr userDrawn="1"/>
        </p:nvSpPr>
        <p:spPr>
          <a:xfrm>
            <a:off x="11641809" y="4038599"/>
            <a:ext cx="1103557" cy="7450016"/>
          </a:xfrm>
          <a:prstGeom prst="rect">
            <a:avLst/>
          </a:prstGeom>
          <a:solidFill>
            <a:schemeClr val="accent2">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2123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with Texture">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828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Right Photo">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1ADC1E99-4A0F-31E3-6568-238D43B811FF}"/>
              </a:ext>
            </a:extLst>
          </p:cNvPr>
          <p:cNvSpPr>
            <a:spLocks noGrp="1"/>
          </p:cNvSpPr>
          <p:nvPr>
            <p:ph idx="13" hasCustomPrompt="1"/>
          </p:nvPr>
        </p:nvSpPr>
        <p:spPr>
          <a:xfrm>
            <a:off x="13154880" y="4056184"/>
            <a:ext cx="8792308" cy="7907215"/>
          </a:xfrm>
          <a:prstGeom prst="rect">
            <a:avLst/>
          </a:prstGeom>
        </p:spPr>
        <p:txBody>
          <a:bodyPr anchor="ctr"/>
          <a:lstStyle>
            <a:lvl1pPr marL="0" indent="0" algn="l">
              <a:lnSpc>
                <a:spcPct val="110000"/>
              </a:lnSpc>
              <a:spcBef>
                <a:spcPts val="2000"/>
              </a:spcBef>
              <a:buClr>
                <a:schemeClr val="accent2"/>
              </a:buClr>
              <a:buFont typeface="Wingdings" pitchFamily="2" charset="2"/>
              <a:buNone/>
              <a:defRPr sz="3600" b="0" i="0" spc="0">
                <a:solidFill>
                  <a:schemeClr val="tx1"/>
                </a:solidFill>
                <a:latin typeface="+mn-lt"/>
              </a:defRPr>
            </a:lvl1pPr>
            <a:lvl2pPr marL="914400" indent="0">
              <a:lnSpc>
                <a:spcPct val="120000"/>
              </a:lnSpc>
              <a:spcBef>
                <a:spcPts val="1500"/>
              </a:spcBef>
              <a:buClr>
                <a:schemeClr val="accent2"/>
              </a:buClr>
              <a:buFont typeface="Wingdings" pitchFamily="2" charset="2"/>
              <a:buNone/>
              <a:defRPr sz="4400" spc="-150"/>
            </a:lvl2pPr>
            <a:lvl3pPr marL="1828800" indent="0">
              <a:lnSpc>
                <a:spcPct val="120000"/>
              </a:lnSpc>
              <a:spcBef>
                <a:spcPts val="1500"/>
              </a:spcBef>
              <a:buClr>
                <a:schemeClr val="accent2"/>
              </a:buClr>
              <a:buFont typeface="Wingdings" pitchFamily="2" charset="2"/>
              <a:buNone/>
              <a:defRPr sz="3600" spc="-150"/>
            </a:lvl3pPr>
            <a:lvl4pPr marL="2743200" indent="0">
              <a:lnSpc>
                <a:spcPct val="120000"/>
              </a:lnSpc>
              <a:spcBef>
                <a:spcPts val="1500"/>
              </a:spcBef>
              <a:buClr>
                <a:schemeClr val="accent2"/>
              </a:buClr>
              <a:buFont typeface="Wingdings" pitchFamily="2" charset="2"/>
              <a:buNone/>
              <a:defRPr sz="3200" spc="-150"/>
            </a:lvl4pPr>
            <a:lvl5pPr marL="3657600" indent="0">
              <a:lnSpc>
                <a:spcPct val="120000"/>
              </a:lnSpc>
              <a:spcBef>
                <a:spcPts val="1500"/>
              </a:spcBef>
              <a:buClr>
                <a:schemeClr val="accent2"/>
              </a:buClr>
              <a:buFont typeface="Wingdings" pitchFamily="2" charset="2"/>
              <a:buNone/>
              <a:defRPr sz="3200" spc="-150"/>
            </a:lvl5pPr>
          </a:lstStyle>
          <a:p>
            <a:pPr lvl="0"/>
            <a:r>
              <a:rPr lang="en-US" dirty="0"/>
              <a:t>Insert Image</a:t>
            </a:r>
          </a:p>
        </p:txBody>
      </p:sp>
      <p:sp>
        <p:nvSpPr>
          <p:cNvPr id="20" name="Title 1">
            <a:extLst>
              <a:ext uri="{FF2B5EF4-FFF2-40B4-BE49-F238E27FC236}">
                <a16:creationId xmlns:a16="http://schemas.microsoft.com/office/drawing/2014/main" id="{8272C720-F321-7A2B-B429-F8BE9FE7B485}"/>
              </a:ext>
            </a:extLst>
          </p:cNvPr>
          <p:cNvSpPr>
            <a:spLocks noGrp="1"/>
          </p:cNvSpPr>
          <p:nvPr>
            <p:ph type="title"/>
          </p:nvPr>
        </p:nvSpPr>
        <p:spPr>
          <a:xfrm>
            <a:off x="2439988" y="1752600"/>
            <a:ext cx="19507200" cy="2270126"/>
          </a:xfrm>
          <a:prstGeom prst="rect">
            <a:avLst/>
          </a:prstGeom>
        </p:spPr>
        <p:txBody>
          <a:bodyPr/>
          <a:lstStyle>
            <a:lvl1pPr>
              <a:defRPr sz="8000" b="1" i="0" spc="-150">
                <a:solidFill>
                  <a:schemeClr val="tx1"/>
                </a:solidFill>
                <a:latin typeface="+mj-lt"/>
              </a:defRPr>
            </a:lvl1pPr>
          </a:lstStyle>
          <a:p>
            <a:r>
              <a:rPr lang="en-US" dirty="0"/>
              <a:t>Click to edit Master title style</a:t>
            </a:r>
          </a:p>
        </p:txBody>
      </p:sp>
      <p:sp>
        <p:nvSpPr>
          <p:cNvPr id="21" name="Content Placeholder 3">
            <a:extLst>
              <a:ext uri="{FF2B5EF4-FFF2-40B4-BE49-F238E27FC236}">
                <a16:creationId xmlns:a16="http://schemas.microsoft.com/office/drawing/2014/main" id="{17646705-79D3-169E-278A-CFBB05FBDC9B}"/>
              </a:ext>
            </a:extLst>
          </p:cNvPr>
          <p:cNvSpPr>
            <a:spLocks noGrp="1"/>
          </p:cNvSpPr>
          <p:nvPr>
            <p:ph sz="half" idx="2"/>
          </p:nvPr>
        </p:nvSpPr>
        <p:spPr>
          <a:xfrm>
            <a:off x="2439988" y="4056185"/>
            <a:ext cx="9259643" cy="7907216"/>
          </a:xfrm>
          <a:prstGeom prst="rect">
            <a:avLst/>
          </a:prstGeom>
        </p:spPr>
        <p:txBody>
          <a:bodyPr/>
          <a:lstStyle>
            <a:lvl1pPr>
              <a:lnSpc>
                <a:spcPct val="110000"/>
              </a:lnSpc>
              <a:spcBef>
                <a:spcPts val="2000"/>
              </a:spcBef>
              <a:defRPr sz="3600"/>
            </a:lvl1pPr>
            <a:lvl2pPr>
              <a:lnSpc>
                <a:spcPct val="110000"/>
              </a:lnSpc>
              <a:spcBef>
                <a:spcPts val="2000"/>
              </a:spcBef>
              <a:defRPr sz="3200"/>
            </a:lvl2pPr>
            <a:lvl3pPr>
              <a:lnSpc>
                <a:spcPct val="110000"/>
              </a:lnSpc>
              <a:spcBef>
                <a:spcPts val="2000"/>
              </a:spcBef>
              <a:defRPr sz="2800"/>
            </a:lvl3pPr>
            <a:lvl4pPr>
              <a:lnSpc>
                <a:spcPct val="110000"/>
              </a:lnSpc>
              <a:spcBef>
                <a:spcPts val="2000"/>
              </a:spcBef>
              <a:defRPr sz="2400"/>
            </a:lvl4pPr>
            <a:lvl5pPr>
              <a:lnSpc>
                <a:spcPct val="110000"/>
              </a:lnSpc>
              <a:spcBef>
                <a:spcPts val="2000"/>
              </a:spcBef>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C060E452-22FC-6DE4-2B74-8C2CA330445E}"/>
              </a:ext>
            </a:extLst>
          </p:cNvPr>
          <p:cNvSpPr/>
          <p:nvPr userDrawn="1"/>
        </p:nvSpPr>
        <p:spPr>
          <a:xfrm>
            <a:off x="12660923" y="4525107"/>
            <a:ext cx="1103557" cy="6963508"/>
          </a:xfrm>
          <a:prstGeom prst="rect">
            <a:avLst/>
          </a:prstGeom>
          <a:solidFill>
            <a:schemeClr val="accent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1038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62099" y="1212852"/>
            <a:ext cx="22862977" cy="1577240"/>
          </a:xfrm>
        </p:spPr>
        <p:txBody>
          <a:bodyPr>
            <a:normAutofit/>
          </a:bodyPr>
          <a:lstStyle>
            <a:lvl1pPr>
              <a:defRPr sz="6400">
                <a:solidFill>
                  <a:srgbClr val="011224"/>
                </a:solidFill>
              </a:defRPr>
            </a:lvl1pPr>
          </a:lstStyle>
          <a:p>
            <a:r>
              <a:rPr lang="en-US" dirty="0"/>
              <a:t>Click to edit Master title style</a:t>
            </a:r>
          </a:p>
        </p:txBody>
      </p:sp>
      <p:sp>
        <p:nvSpPr>
          <p:cNvPr id="6" name="Text Placeholder 5"/>
          <p:cNvSpPr>
            <a:spLocks noGrp="1"/>
          </p:cNvSpPr>
          <p:nvPr>
            <p:ph type="body" sz="quarter" idx="12"/>
          </p:nvPr>
        </p:nvSpPr>
        <p:spPr>
          <a:xfrm>
            <a:off x="762099" y="4243280"/>
            <a:ext cx="6858893" cy="5930900"/>
          </a:xfrm>
          <a:prstGeom prst="rect">
            <a:avLst/>
          </a:prstGeom>
        </p:spPr>
        <p:txBody>
          <a:bodyPr/>
          <a:lstStyle>
            <a:lvl1pPr marL="0" indent="0">
              <a:buNone/>
              <a:defRPr sz="3600" b="0" i="0">
                <a:solidFill>
                  <a:srgbClr val="011224"/>
                </a:solidFill>
                <a:latin typeface="Franklin Gothic Medium" charset="0"/>
                <a:ea typeface="Franklin Gothic Medium" charset="0"/>
                <a:cs typeface="Franklin Gothic Medium" charset="0"/>
              </a:defRPr>
            </a:lvl1pPr>
            <a:lvl2pPr marL="914400" indent="0">
              <a:buNone/>
              <a:defRPr sz="3600" b="0" i="0">
                <a:solidFill>
                  <a:srgbClr val="011224"/>
                </a:solidFill>
                <a:latin typeface="Franklin Gothic Medium" charset="0"/>
                <a:ea typeface="Franklin Gothic Medium" charset="0"/>
                <a:cs typeface="Franklin Gothic Medium" charset="0"/>
              </a:defRPr>
            </a:lvl2pPr>
            <a:lvl3pPr marL="1828800" indent="0">
              <a:buNone/>
              <a:defRPr sz="3600" b="0" i="0">
                <a:solidFill>
                  <a:srgbClr val="011224"/>
                </a:solidFill>
                <a:latin typeface="Franklin Gothic Medium" charset="0"/>
                <a:ea typeface="Franklin Gothic Medium" charset="0"/>
                <a:cs typeface="Franklin Gothic Medium" charset="0"/>
              </a:defRPr>
            </a:lvl3pPr>
            <a:lvl4pPr marL="2743200" indent="0">
              <a:buNone/>
              <a:defRPr sz="3600" b="0" i="0">
                <a:solidFill>
                  <a:srgbClr val="011224"/>
                </a:solidFill>
                <a:latin typeface="Franklin Gothic Medium" charset="0"/>
                <a:ea typeface="Franklin Gothic Medium" charset="0"/>
                <a:cs typeface="Franklin Gothic Medium" charset="0"/>
              </a:defRPr>
            </a:lvl4pPr>
            <a:lvl5pPr marL="3657600" indent="0">
              <a:buNone/>
              <a:defRPr sz="3600" b="0" i="0">
                <a:solidFill>
                  <a:srgbClr val="011224"/>
                </a:solidFill>
                <a:latin typeface="Franklin Gothic Medium" charset="0"/>
                <a:ea typeface="Franklin Gothic Medium" charset="0"/>
                <a:cs typeface="Franklin Gothic Medium" charset="0"/>
              </a:defRPr>
            </a:lvl5pPr>
          </a:lstStyle>
          <a:p>
            <a:pPr lvl="0"/>
            <a:r>
              <a:rPr lang="en-US" dirty="0"/>
              <a:t>Click to edit Master text styles</a:t>
            </a:r>
          </a:p>
        </p:txBody>
      </p:sp>
      <p:sp>
        <p:nvSpPr>
          <p:cNvPr id="7" name="Text Placeholder 5"/>
          <p:cNvSpPr>
            <a:spLocks noGrp="1"/>
          </p:cNvSpPr>
          <p:nvPr>
            <p:ph type="body" sz="quarter" idx="13"/>
          </p:nvPr>
        </p:nvSpPr>
        <p:spPr>
          <a:xfrm>
            <a:off x="8673276" y="4243280"/>
            <a:ext cx="4645875" cy="5930900"/>
          </a:xfrm>
          <a:prstGeom prst="rect">
            <a:avLst/>
          </a:prstGeom>
        </p:spPr>
        <p:txBody>
          <a:bodyPr/>
          <a:lstStyle>
            <a:lvl1pPr>
              <a:defRPr sz="3200"/>
            </a:lvl1pPr>
            <a:lvl2pPr>
              <a:defRPr sz="2800"/>
            </a:lvl2pPr>
            <a:lvl3pPr>
              <a:defRPr sz="2400"/>
            </a:lvl3pPr>
            <a:lvl4pPr>
              <a:defRPr sz="22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5"/>
          <p:cNvSpPr>
            <a:spLocks noGrp="1"/>
          </p:cNvSpPr>
          <p:nvPr>
            <p:ph type="body" sz="quarter" idx="14"/>
          </p:nvPr>
        </p:nvSpPr>
        <p:spPr>
          <a:xfrm>
            <a:off x="13826239" y="4243280"/>
            <a:ext cx="4645875" cy="5930900"/>
          </a:xfrm>
          <a:prstGeom prst="rect">
            <a:avLst/>
          </a:prstGeom>
        </p:spPr>
        <p:txBody>
          <a:bodyPr/>
          <a:lstStyle>
            <a:lvl1pPr>
              <a:defRPr sz="3200"/>
            </a:lvl1pPr>
            <a:lvl2pPr>
              <a:defRPr sz="2800"/>
            </a:lvl2pPr>
            <a:lvl3pPr>
              <a:defRPr sz="2400"/>
            </a:lvl3pPr>
            <a:lvl4pPr>
              <a:defRPr sz="22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p:cNvSpPr/>
          <p:nvPr userDrawn="1"/>
        </p:nvSpPr>
        <p:spPr>
          <a:xfrm>
            <a:off x="0" y="1"/>
            <a:ext cx="24387175" cy="398582"/>
          </a:xfrm>
          <a:prstGeom prst="rect">
            <a:avLst/>
          </a:prstGeom>
          <a:solidFill>
            <a:srgbClr val="00A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 Placeholder 5"/>
          <p:cNvSpPr>
            <a:spLocks noGrp="1"/>
          </p:cNvSpPr>
          <p:nvPr>
            <p:ph type="body" sz="quarter" idx="15"/>
          </p:nvPr>
        </p:nvSpPr>
        <p:spPr>
          <a:xfrm>
            <a:off x="18979202" y="4243280"/>
            <a:ext cx="4645875" cy="5930900"/>
          </a:xfrm>
          <a:prstGeom prst="rect">
            <a:avLst/>
          </a:prstGeom>
        </p:spPr>
        <p:txBody>
          <a:bodyPr/>
          <a:lstStyle>
            <a:lvl1pPr>
              <a:defRPr sz="3200"/>
            </a:lvl1pPr>
            <a:lvl2pPr>
              <a:defRPr sz="2800"/>
            </a:lvl2pPr>
            <a:lvl3pPr>
              <a:defRPr sz="2400"/>
            </a:lvl3pPr>
            <a:lvl4pPr>
              <a:defRPr sz="22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917101" y="3936570"/>
            <a:ext cx="2337966" cy="0"/>
          </a:xfrm>
          <a:prstGeom prst="line">
            <a:avLst/>
          </a:prstGeom>
          <a:ln w="50800">
            <a:solidFill>
              <a:srgbClr val="00A5DF"/>
            </a:solidFill>
          </a:ln>
        </p:spPr>
        <p:style>
          <a:lnRef idx="1">
            <a:schemeClr val="accent1"/>
          </a:lnRef>
          <a:fillRef idx="0">
            <a:schemeClr val="accent1"/>
          </a:fillRef>
          <a:effectRef idx="0">
            <a:schemeClr val="accent1"/>
          </a:effectRef>
          <a:fontRef idx="minor">
            <a:schemeClr val="tx1"/>
          </a:fontRef>
        </p:style>
      </p:cxnSp>
      <p:sp>
        <p:nvSpPr>
          <p:cNvPr id="18" name="Slide Number Placeholder 2"/>
          <p:cNvSpPr>
            <a:spLocks noGrp="1"/>
          </p:cNvSpPr>
          <p:nvPr>
            <p:ph type="sldNum" sz="quarter" idx="10"/>
          </p:nvPr>
        </p:nvSpPr>
        <p:spPr>
          <a:xfrm>
            <a:off x="22816079" y="12670971"/>
            <a:ext cx="808997" cy="730250"/>
          </a:xfrm>
          <a:prstGeom prst="rect">
            <a:avLst/>
          </a:prstGeom>
        </p:spPr>
        <p:txBody>
          <a:bodyPr anchor="ctr"/>
          <a:lstStyle>
            <a:lvl1pPr>
              <a:defRPr sz="2400">
                <a:solidFill>
                  <a:srgbClr val="2EB1D1"/>
                </a:solidFill>
              </a:defRPr>
            </a:lvl1pPr>
          </a:lstStyle>
          <a:p>
            <a:fld id="{4749BECD-3273-4FE3-BD63-F549C359A7E1}" type="slidenum">
              <a:rPr lang="en-US" smtClean="0"/>
              <a:pPr/>
              <a:t>‹#›</a:t>
            </a:fld>
            <a:endParaRPr lang="en-US" dirty="0"/>
          </a:p>
        </p:txBody>
      </p:sp>
    </p:spTree>
    <p:extLst>
      <p:ext uri="{BB962C8B-B14F-4D97-AF65-F5344CB8AC3E}">
        <p14:creationId xmlns:p14="http://schemas.microsoft.com/office/powerpoint/2010/main" val="2262596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785A1-8A6D-98EC-2407-EBBDD29A80AD}"/>
              </a:ext>
            </a:extLst>
          </p:cNvPr>
          <p:cNvSpPr>
            <a:spLocks noGrp="1"/>
          </p:cNvSpPr>
          <p:nvPr>
            <p:ph type="title"/>
          </p:nvPr>
        </p:nvSpPr>
        <p:spPr>
          <a:xfrm>
            <a:off x="2439989" y="1752600"/>
            <a:ext cx="19507200" cy="2327031"/>
          </a:xfrm>
          <a:prstGeom prst="rect">
            <a:avLst/>
          </a:prstGeom>
        </p:spPr>
        <p:txBody>
          <a:bodyPr/>
          <a:lstStyle>
            <a:lvl1pPr>
              <a:defRPr sz="8000" b="1"/>
            </a:lvl1pPr>
          </a:lstStyle>
          <a:p>
            <a:r>
              <a:rPr lang="en-US" dirty="0"/>
              <a:t>Click to edit Master title style</a:t>
            </a:r>
          </a:p>
        </p:txBody>
      </p:sp>
      <p:sp>
        <p:nvSpPr>
          <p:cNvPr id="3" name="Content Placeholder 2">
            <a:extLst>
              <a:ext uri="{FF2B5EF4-FFF2-40B4-BE49-F238E27FC236}">
                <a16:creationId xmlns:a16="http://schemas.microsoft.com/office/drawing/2014/main" id="{E722178C-31BB-36C6-53BE-B5DE6070B527}"/>
              </a:ext>
            </a:extLst>
          </p:cNvPr>
          <p:cNvSpPr>
            <a:spLocks noGrp="1"/>
          </p:cNvSpPr>
          <p:nvPr>
            <p:ph idx="1"/>
          </p:nvPr>
        </p:nvSpPr>
        <p:spPr>
          <a:xfrm>
            <a:off x="2439989" y="4056185"/>
            <a:ext cx="19507200" cy="7907215"/>
          </a:xfrm>
          <a:prstGeom prst="rect">
            <a:avLst/>
          </a:prstGeom>
        </p:spPr>
        <p:txBody>
          <a:bodyPr/>
          <a:lstStyle>
            <a:lvl1pPr>
              <a:lnSpc>
                <a:spcPct val="110000"/>
              </a:lnSpc>
              <a:spcBef>
                <a:spcPts val="2000"/>
              </a:spcBef>
              <a:defRPr sz="3600">
                <a:solidFill>
                  <a:schemeClr val="tx1"/>
                </a:solidFill>
              </a:defRPr>
            </a:lvl1pPr>
            <a:lvl2pPr>
              <a:lnSpc>
                <a:spcPct val="110000"/>
              </a:lnSpc>
              <a:spcBef>
                <a:spcPts val="2000"/>
              </a:spcBef>
              <a:defRPr sz="3200">
                <a:solidFill>
                  <a:schemeClr val="tx1"/>
                </a:solidFill>
              </a:defRPr>
            </a:lvl2pPr>
            <a:lvl3pPr>
              <a:lnSpc>
                <a:spcPct val="110000"/>
              </a:lnSpc>
              <a:spcBef>
                <a:spcPts val="2000"/>
              </a:spcBef>
              <a:defRPr sz="2800">
                <a:solidFill>
                  <a:schemeClr val="tx1"/>
                </a:solidFill>
              </a:defRPr>
            </a:lvl3pPr>
            <a:lvl4pPr>
              <a:lnSpc>
                <a:spcPct val="110000"/>
              </a:lnSpc>
              <a:spcBef>
                <a:spcPts val="2000"/>
              </a:spcBef>
              <a:defRPr sz="2400">
                <a:solidFill>
                  <a:schemeClr val="tx1"/>
                </a:solidFill>
              </a:defRPr>
            </a:lvl4pPr>
            <a:lvl5pPr>
              <a:lnSpc>
                <a:spcPct val="110000"/>
              </a:lnSpc>
              <a:spcBef>
                <a:spcPts val="2000"/>
              </a:spcBef>
              <a:defRPr sz="2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9471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sv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image" Target="../media/image13.sv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image" Target="../media/image12.png"/><Relationship Id="rId2" Type="http://schemas.openxmlformats.org/officeDocument/2006/relationships/slideLayout" Target="../slideLayouts/slideLayout10.xml"/><Relationship Id="rId16" Type="http://schemas.openxmlformats.org/officeDocument/2006/relationships/image" Target="../media/image2.sv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image" Target="../media/image1.png"/><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6">
            <a:extLst>
              <a:ext uri="{FF2B5EF4-FFF2-40B4-BE49-F238E27FC236}">
                <a16:creationId xmlns:a16="http://schemas.microsoft.com/office/drawing/2014/main" id="{1FFB02FF-68FB-7048-CFB5-9F236F585487}"/>
              </a:ext>
            </a:extLst>
          </p:cNvPr>
          <p:cNvPicPr>
            <a:picLocks noChangeAspect="1"/>
          </p:cNvPicPr>
          <p:nvPr userDrawn="1"/>
        </p:nvPicPr>
        <p:blipFill>
          <a:blip r:embed="rId10">
            <a:extLst>
              <a:ext uri="{96DAC541-7B7A-43D3-8B79-37D633B846F1}">
                <asvg:svgBlip xmlns:asvg="http://schemas.microsoft.com/office/drawing/2016/SVG/main" r:embed="rId11"/>
              </a:ext>
            </a:extLst>
          </a:blip>
          <a:srcRect/>
          <a:stretch/>
        </p:blipFill>
        <p:spPr>
          <a:xfrm>
            <a:off x="13434646" y="0"/>
            <a:ext cx="10952529" cy="13619458"/>
          </a:xfrm>
          <a:prstGeom prst="rect">
            <a:avLst/>
          </a:prstGeom>
        </p:spPr>
      </p:pic>
    </p:spTree>
    <p:extLst>
      <p:ext uri="{BB962C8B-B14F-4D97-AF65-F5344CB8AC3E}">
        <p14:creationId xmlns:p14="http://schemas.microsoft.com/office/powerpoint/2010/main" val="3643659788"/>
      </p:ext>
    </p:extLst>
  </p:cSld>
  <p:clrMap bg1="lt1" tx1="dk1" bg2="lt2" tx2="dk2" accent1="accent1" accent2="accent2" accent3="accent3" accent4="accent4" accent5="accent5" accent6="accent6" hlink="hlink" folHlink="folHlink"/>
  <p:sldLayoutIdLst>
    <p:sldLayoutId id="2147483674" r:id="rId1"/>
    <p:sldLayoutId id="2147483690" r:id="rId2"/>
    <p:sldLayoutId id="2147483663" r:id="rId3"/>
    <p:sldLayoutId id="2147483707" r:id="rId4"/>
    <p:sldLayoutId id="2147483671" r:id="rId5"/>
    <p:sldLayoutId id="2147483672" r:id="rId6"/>
    <p:sldLayoutId id="2147483709" r:id="rId7"/>
    <p:sldLayoutId id="2147483710" r:id="rId8"/>
  </p:sldLayoutIdLst>
  <p:hf hdr="0" ftr="0" dt="0"/>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13" userDrawn="1">
          <p15:clr>
            <a:srgbClr val="F26B43"/>
          </p15:clr>
        </p15:guide>
        <p15:guide id="2" pos="7681" userDrawn="1">
          <p15:clr>
            <a:srgbClr val="F26B43"/>
          </p15:clr>
        </p15:guide>
        <p15:guide id="4" pos="13825" userDrawn="1">
          <p15:clr>
            <a:srgbClr val="F26B43"/>
          </p15:clr>
        </p15:guide>
        <p15:guide id="6" orient="horz" pos="7536" userDrawn="1">
          <p15:clr>
            <a:srgbClr val="F26B43"/>
          </p15:clr>
        </p15:guide>
        <p15:guide id="7" pos="1537" userDrawn="1">
          <p15:clr>
            <a:srgbClr val="F26B43"/>
          </p15:clr>
        </p15:guide>
        <p15:guide id="8" orient="horz" pos="1080" userDrawn="1">
          <p15:clr>
            <a:srgbClr val="F26B43"/>
          </p15:clr>
        </p15:guide>
        <p15:guide id="10" orient="horz" pos="2544"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1" name="Picture 26">
            <a:extLst>
              <a:ext uri="{FF2B5EF4-FFF2-40B4-BE49-F238E27FC236}">
                <a16:creationId xmlns:a16="http://schemas.microsoft.com/office/drawing/2014/main" id="{47741D09-BCF4-76C3-60D1-CD049C06D6AF}"/>
              </a:ext>
            </a:extLst>
          </p:cNvPr>
          <p:cNvPicPr>
            <a:picLocks noChangeAspect="1"/>
          </p:cNvPicPr>
          <p:nvPr userDrawn="1"/>
        </p:nvPicPr>
        <p:blipFill>
          <a:blip r:embed="rId15">
            <a:extLst>
              <a:ext uri="{96DAC541-7B7A-43D3-8B79-37D633B846F1}">
                <asvg:svgBlip xmlns:asvg="http://schemas.microsoft.com/office/drawing/2016/SVG/main" r:embed="rId16"/>
              </a:ext>
            </a:extLst>
          </a:blip>
          <a:srcRect/>
          <a:stretch/>
        </p:blipFill>
        <p:spPr>
          <a:xfrm>
            <a:off x="13434646" y="10171"/>
            <a:ext cx="10952529" cy="13619458"/>
          </a:xfrm>
          <a:prstGeom prst="rect">
            <a:avLst/>
          </a:prstGeom>
        </p:spPr>
      </p:pic>
      <p:sp>
        <p:nvSpPr>
          <p:cNvPr id="8" name="Rectangle 8">
            <a:extLst>
              <a:ext uri="{FF2B5EF4-FFF2-40B4-BE49-F238E27FC236}">
                <a16:creationId xmlns:a16="http://schemas.microsoft.com/office/drawing/2014/main" id="{0E8C7E63-B943-21F6-66C8-7024B7506F12}"/>
              </a:ext>
            </a:extLst>
          </p:cNvPr>
          <p:cNvSpPr/>
          <p:nvPr userDrawn="1"/>
        </p:nvSpPr>
        <p:spPr>
          <a:xfrm rot="-120000">
            <a:off x="5723143" y="12622027"/>
            <a:ext cx="18719270" cy="1428730"/>
          </a:xfrm>
          <a:custGeom>
            <a:avLst/>
            <a:gdLst>
              <a:gd name="connsiteX0" fmla="*/ 0 w 18986741"/>
              <a:gd name="connsiteY0" fmla="*/ 0 h 1641763"/>
              <a:gd name="connsiteX1" fmla="*/ 18986741 w 18986741"/>
              <a:gd name="connsiteY1" fmla="*/ 0 h 1641763"/>
              <a:gd name="connsiteX2" fmla="*/ 18986741 w 18986741"/>
              <a:gd name="connsiteY2" fmla="*/ 1641763 h 1641763"/>
              <a:gd name="connsiteX3" fmla="*/ 0 w 18986741"/>
              <a:gd name="connsiteY3" fmla="*/ 1641763 h 1641763"/>
              <a:gd name="connsiteX4" fmla="*/ 0 w 18986741"/>
              <a:gd name="connsiteY4" fmla="*/ 0 h 1641763"/>
              <a:gd name="connsiteX0" fmla="*/ 530 w 18987271"/>
              <a:gd name="connsiteY0" fmla="*/ 0 h 1641763"/>
              <a:gd name="connsiteX1" fmla="*/ 18987271 w 18987271"/>
              <a:gd name="connsiteY1" fmla="*/ 0 h 1641763"/>
              <a:gd name="connsiteX2" fmla="*/ 18987271 w 18987271"/>
              <a:gd name="connsiteY2" fmla="*/ 1641763 h 1641763"/>
              <a:gd name="connsiteX3" fmla="*/ 0 w 18987271"/>
              <a:gd name="connsiteY3" fmla="*/ 775175 h 1641763"/>
              <a:gd name="connsiteX4" fmla="*/ 530 w 18987271"/>
              <a:gd name="connsiteY4" fmla="*/ 0 h 1641763"/>
              <a:gd name="connsiteX0" fmla="*/ 837 w 18987578"/>
              <a:gd name="connsiteY0" fmla="*/ 0 h 1641763"/>
              <a:gd name="connsiteX1" fmla="*/ 18987578 w 18987578"/>
              <a:gd name="connsiteY1" fmla="*/ 0 h 1641763"/>
              <a:gd name="connsiteX2" fmla="*/ 18987578 w 18987578"/>
              <a:gd name="connsiteY2" fmla="*/ 1641763 h 1641763"/>
              <a:gd name="connsiteX3" fmla="*/ 0 w 18987578"/>
              <a:gd name="connsiteY3" fmla="*/ 783962 h 1641763"/>
              <a:gd name="connsiteX4" fmla="*/ 837 w 18987578"/>
              <a:gd name="connsiteY4" fmla="*/ 0 h 1641763"/>
              <a:gd name="connsiteX0" fmla="*/ 837 w 18987578"/>
              <a:gd name="connsiteY0" fmla="*/ 0 h 1354444"/>
              <a:gd name="connsiteX1" fmla="*/ 18987578 w 18987578"/>
              <a:gd name="connsiteY1" fmla="*/ 0 h 1354444"/>
              <a:gd name="connsiteX2" fmla="*/ 18821658 w 18987578"/>
              <a:gd name="connsiteY2" fmla="*/ 1354444 h 1354444"/>
              <a:gd name="connsiteX3" fmla="*/ 0 w 18987578"/>
              <a:gd name="connsiteY3" fmla="*/ 783962 h 1354444"/>
              <a:gd name="connsiteX4" fmla="*/ 837 w 18987578"/>
              <a:gd name="connsiteY4" fmla="*/ 0 h 1354444"/>
              <a:gd name="connsiteX0" fmla="*/ 837 w 18987578"/>
              <a:gd name="connsiteY0" fmla="*/ 0 h 1428157"/>
              <a:gd name="connsiteX1" fmla="*/ 18987578 w 18987578"/>
              <a:gd name="connsiteY1" fmla="*/ 0 h 1428157"/>
              <a:gd name="connsiteX2" fmla="*/ 18665124 w 18987578"/>
              <a:gd name="connsiteY2" fmla="*/ 1428157 h 1428157"/>
              <a:gd name="connsiteX3" fmla="*/ 0 w 18987578"/>
              <a:gd name="connsiteY3" fmla="*/ 783962 h 1428157"/>
              <a:gd name="connsiteX4" fmla="*/ 837 w 18987578"/>
              <a:gd name="connsiteY4" fmla="*/ 0 h 1428157"/>
              <a:gd name="connsiteX0" fmla="*/ 837 w 18719270"/>
              <a:gd name="connsiteY0" fmla="*/ 573 h 1428730"/>
              <a:gd name="connsiteX1" fmla="*/ 18719270 w 18719270"/>
              <a:gd name="connsiteY1" fmla="*/ 0 h 1428730"/>
              <a:gd name="connsiteX2" fmla="*/ 18665124 w 18719270"/>
              <a:gd name="connsiteY2" fmla="*/ 1428730 h 1428730"/>
              <a:gd name="connsiteX3" fmla="*/ 0 w 18719270"/>
              <a:gd name="connsiteY3" fmla="*/ 784535 h 1428730"/>
              <a:gd name="connsiteX4" fmla="*/ 837 w 18719270"/>
              <a:gd name="connsiteY4" fmla="*/ 573 h 142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9270" h="1428730">
                <a:moveTo>
                  <a:pt x="837" y="573"/>
                </a:moveTo>
                <a:lnTo>
                  <a:pt x="18719270" y="0"/>
                </a:lnTo>
                <a:lnTo>
                  <a:pt x="18665124" y="1428730"/>
                </a:lnTo>
                <a:lnTo>
                  <a:pt x="0" y="784535"/>
                </a:lnTo>
                <a:cubicBezTo>
                  <a:pt x="177" y="526143"/>
                  <a:pt x="660" y="258965"/>
                  <a:pt x="837" y="573"/>
                </a:cubicBezTo>
                <a:close/>
              </a:path>
            </a:pathLst>
          </a:custGeom>
          <a:gradFill>
            <a:gsLst>
              <a:gs pos="28000">
                <a:srgbClr val="0E556B"/>
              </a:gs>
              <a:gs pos="0">
                <a:srgbClr val="0E556B"/>
              </a:gs>
              <a:gs pos="99000">
                <a:srgbClr val="2B829F">
                  <a:alpha val="95169"/>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9">
            <a:extLst>
              <a:ext uri="{FF2B5EF4-FFF2-40B4-BE49-F238E27FC236}">
                <a16:creationId xmlns:a16="http://schemas.microsoft.com/office/drawing/2014/main" id="{6B3E8295-AD8C-D54A-73E8-C702231942D4}"/>
              </a:ext>
            </a:extLst>
          </p:cNvPr>
          <p:cNvSpPr/>
          <p:nvPr userDrawn="1"/>
        </p:nvSpPr>
        <p:spPr>
          <a:xfrm rot="120000">
            <a:off x="-17486" y="13059176"/>
            <a:ext cx="10062584" cy="865325"/>
          </a:xfrm>
          <a:custGeom>
            <a:avLst/>
            <a:gdLst>
              <a:gd name="connsiteX0" fmla="*/ 0 w 10579892"/>
              <a:gd name="connsiteY0" fmla="*/ 0 h 1286102"/>
              <a:gd name="connsiteX1" fmla="*/ 10579892 w 10579892"/>
              <a:gd name="connsiteY1" fmla="*/ 0 h 1286102"/>
              <a:gd name="connsiteX2" fmla="*/ 10579892 w 10579892"/>
              <a:gd name="connsiteY2" fmla="*/ 1286102 h 1286102"/>
              <a:gd name="connsiteX3" fmla="*/ 0 w 10579892"/>
              <a:gd name="connsiteY3" fmla="*/ 1286102 h 1286102"/>
              <a:gd name="connsiteX4" fmla="*/ 0 w 10579892"/>
              <a:gd name="connsiteY4" fmla="*/ 0 h 1286102"/>
              <a:gd name="connsiteX0" fmla="*/ 536618 w 10579892"/>
              <a:gd name="connsiteY0" fmla="*/ 0 h 1287245"/>
              <a:gd name="connsiteX1" fmla="*/ 10579892 w 10579892"/>
              <a:gd name="connsiteY1" fmla="*/ 1143 h 1287245"/>
              <a:gd name="connsiteX2" fmla="*/ 10579892 w 10579892"/>
              <a:gd name="connsiteY2" fmla="*/ 1287245 h 1287245"/>
              <a:gd name="connsiteX3" fmla="*/ 0 w 10579892"/>
              <a:gd name="connsiteY3" fmla="*/ 1287245 h 1287245"/>
              <a:gd name="connsiteX4" fmla="*/ 536618 w 10579892"/>
              <a:gd name="connsiteY4" fmla="*/ 0 h 1287245"/>
              <a:gd name="connsiteX0" fmla="*/ 0 w 10043274"/>
              <a:gd name="connsiteY0" fmla="*/ 0 h 1287245"/>
              <a:gd name="connsiteX1" fmla="*/ 10043274 w 10043274"/>
              <a:gd name="connsiteY1" fmla="*/ 1143 h 1287245"/>
              <a:gd name="connsiteX2" fmla="*/ 10043274 w 10043274"/>
              <a:gd name="connsiteY2" fmla="*/ 1287245 h 1287245"/>
              <a:gd name="connsiteX3" fmla="*/ 427589 w 10043274"/>
              <a:gd name="connsiteY3" fmla="*/ 1060025 h 1287245"/>
              <a:gd name="connsiteX4" fmla="*/ 0 w 10043274"/>
              <a:gd name="connsiteY4" fmla="*/ 0 h 1287245"/>
              <a:gd name="connsiteX0" fmla="*/ 0 w 10043274"/>
              <a:gd name="connsiteY0" fmla="*/ 0 h 1287245"/>
              <a:gd name="connsiteX1" fmla="*/ 10043274 w 10043274"/>
              <a:gd name="connsiteY1" fmla="*/ 1143 h 1287245"/>
              <a:gd name="connsiteX2" fmla="*/ 10043274 w 10043274"/>
              <a:gd name="connsiteY2" fmla="*/ 1287245 h 1287245"/>
              <a:gd name="connsiteX3" fmla="*/ 25524 w 10043274"/>
              <a:gd name="connsiteY3" fmla="*/ 757349 h 1287245"/>
              <a:gd name="connsiteX4" fmla="*/ 0 w 10043274"/>
              <a:gd name="connsiteY4" fmla="*/ 0 h 1287245"/>
              <a:gd name="connsiteX0" fmla="*/ 0 w 10043343"/>
              <a:gd name="connsiteY0" fmla="*/ 0 h 757349"/>
              <a:gd name="connsiteX1" fmla="*/ 10043274 w 10043343"/>
              <a:gd name="connsiteY1" fmla="*/ 1143 h 757349"/>
              <a:gd name="connsiteX2" fmla="*/ 10043343 w 10043343"/>
              <a:gd name="connsiteY2" fmla="*/ 407476 h 757349"/>
              <a:gd name="connsiteX3" fmla="*/ 25524 w 10043343"/>
              <a:gd name="connsiteY3" fmla="*/ 757349 h 757349"/>
              <a:gd name="connsiteX4" fmla="*/ 0 w 10043343"/>
              <a:gd name="connsiteY4" fmla="*/ 0 h 757349"/>
              <a:gd name="connsiteX0" fmla="*/ 0 w 10043343"/>
              <a:gd name="connsiteY0" fmla="*/ 0 h 855269"/>
              <a:gd name="connsiteX1" fmla="*/ 10043274 w 10043343"/>
              <a:gd name="connsiteY1" fmla="*/ 1143 h 855269"/>
              <a:gd name="connsiteX2" fmla="*/ 10043343 w 10043343"/>
              <a:gd name="connsiteY2" fmla="*/ 407476 h 855269"/>
              <a:gd name="connsiteX3" fmla="*/ 38782 w 10043343"/>
              <a:gd name="connsiteY3" fmla="*/ 855269 h 855269"/>
              <a:gd name="connsiteX4" fmla="*/ 0 w 10043343"/>
              <a:gd name="connsiteY4" fmla="*/ 0 h 855269"/>
              <a:gd name="connsiteX0" fmla="*/ 0 w 10043274"/>
              <a:gd name="connsiteY0" fmla="*/ 0 h 855269"/>
              <a:gd name="connsiteX1" fmla="*/ 10043274 w 10043274"/>
              <a:gd name="connsiteY1" fmla="*/ 1143 h 855269"/>
              <a:gd name="connsiteX2" fmla="*/ 10036948 w 10043274"/>
              <a:gd name="connsiteY2" fmla="*/ 506082 h 855269"/>
              <a:gd name="connsiteX3" fmla="*/ 38782 w 10043274"/>
              <a:gd name="connsiteY3" fmla="*/ 855269 h 855269"/>
              <a:gd name="connsiteX4" fmla="*/ 0 w 10043274"/>
              <a:gd name="connsiteY4" fmla="*/ 0 h 855269"/>
              <a:gd name="connsiteX0" fmla="*/ 180 w 10043454"/>
              <a:gd name="connsiteY0" fmla="*/ 0 h 866468"/>
              <a:gd name="connsiteX1" fmla="*/ 10043454 w 10043454"/>
              <a:gd name="connsiteY1" fmla="*/ 1143 h 866468"/>
              <a:gd name="connsiteX2" fmla="*/ 10037128 w 10043454"/>
              <a:gd name="connsiteY2" fmla="*/ 506082 h 866468"/>
              <a:gd name="connsiteX3" fmla="*/ 0 w 10043454"/>
              <a:gd name="connsiteY3" fmla="*/ 866468 h 866468"/>
              <a:gd name="connsiteX4" fmla="*/ 180 w 10043454"/>
              <a:gd name="connsiteY4" fmla="*/ 0 h 866468"/>
              <a:gd name="connsiteX0" fmla="*/ 0 w 10062584"/>
              <a:gd name="connsiteY0" fmla="*/ 9370 h 865325"/>
              <a:gd name="connsiteX1" fmla="*/ 10062584 w 10062584"/>
              <a:gd name="connsiteY1" fmla="*/ 0 h 865325"/>
              <a:gd name="connsiteX2" fmla="*/ 10056258 w 10062584"/>
              <a:gd name="connsiteY2" fmla="*/ 504939 h 865325"/>
              <a:gd name="connsiteX3" fmla="*/ 19130 w 10062584"/>
              <a:gd name="connsiteY3" fmla="*/ 865325 h 865325"/>
              <a:gd name="connsiteX4" fmla="*/ 0 w 10062584"/>
              <a:gd name="connsiteY4" fmla="*/ 9370 h 86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2584" h="865325">
                <a:moveTo>
                  <a:pt x="0" y="9370"/>
                </a:moveTo>
                <a:lnTo>
                  <a:pt x="10062584" y="0"/>
                </a:lnTo>
                <a:cubicBezTo>
                  <a:pt x="10062607" y="135444"/>
                  <a:pt x="10056235" y="369495"/>
                  <a:pt x="10056258" y="504939"/>
                </a:cubicBezTo>
                <a:lnTo>
                  <a:pt x="19130" y="865325"/>
                </a:lnTo>
                <a:lnTo>
                  <a:pt x="0" y="9370"/>
                </a:lnTo>
                <a:close/>
              </a:path>
            </a:pathLst>
          </a:custGeom>
          <a:gradFill flip="none" rotWithShape="1">
            <a:gsLst>
              <a:gs pos="0">
                <a:schemeClr val="accent2">
                  <a:alpha val="50000"/>
                </a:schemeClr>
              </a:gs>
              <a:gs pos="48000">
                <a:schemeClr val="accent2"/>
              </a:gs>
              <a:gs pos="100000">
                <a:schemeClr val="accent2"/>
              </a:gs>
            </a:gsLst>
            <a:lin ang="10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AF107A9-B12D-AD54-6FA8-3BE190B27CB1}"/>
              </a:ext>
            </a:extLst>
          </p:cNvPr>
          <p:cNvPicPr>
            <a:picLocks noChangeAspect="1"/>
          </p:cNvPicPr>
          <p:nvPr userDrawn="1"/>
        </p:nvPicPr>
        <p:blipFill>
          <a:blip r:embed="rId17">
            <a:extLst>
              <a:ext uri="{96DAC541-7B7A-43D3-8B79-37D633B846F1}">
                <asvg:svgBlip xmlns:asvg="http://schemas.microsoft.com/office/drawing/2016/SVG/main" r:embed="rId18"/>
              </a:ext>
            </a:extLst>
          </a:blip>
          <a:srcRect/>
          <a:stretch/>
        </p:blipFill>
        <p:spPr>
          <a:xfrm>
            <a:off x="18393348" y="12597544"/>
            <a:ext cx="5130800" cy="914400"/>
          </a:xfrm>
          <a:prstGeom prst="rect">
            <a:avLst/>
          </a:prstGeom>
        </p:spPr>
      </p:pic>
      <p:sp>
        <p:nvSpPr>
          <p:cNvPr id="2" name="Content Placeholder 2">
            <a:extLst>
              <a:ext uri="{FF2B5EF4-FFF2-40B4-BE49-F238E27FC236}">
                <a16:creationId xmlns:a16="http://schemas.microsoft.com/office/drawing/2014/main" id="{FC6D8627-32D8-F07C-1765-E6053B877591}"/>
              </a:ext>
            </a:extLst>
          </p:cNvPr>
          <p:cNvSpPr txBox="1">
            <a:spLocks/>
          </p:cNvSpPr>
          <p:nvPr userDrawn="1"/>
        </p:nvSpPr>
        <p:spPr>
          <a:xfrm>
            <a:off x="3055434" y="13103647"/>
            <a:ext cx="6779942" cy="612353"/>
          </a:xfrm>
          <a:prstGeom prst="rect">
            <a:avLst/>
          </a:prstGeom>
        </p:spPr>
        <p:txBody>
          <a:bodyPr anchor="ctr"/>
          <a:lstStyle>
            <a:lvl1pPr marL="0" indent="0" algn="ctr" defTabSz="914400" rtl="0" eaLnBrk="1" latinLnBrk="0" hangingPunct="1">
              <a:lnSpc>
                <a:spcPct val="110000"/>
              </a:lnSpc>
              <a:spcBef>
                <a:spcPts val="2000"/>
              </a:spcBef>
              <a:buFont typeface="Arial" panose="020B0604020202020204" pitchFamily="34" charset="0"/>
              <a:buNone/>
              <a:defRPr sz="1200" kern="1200">
                <a:solidFill>
                  <a:srgbClr val="FFFFFF"/>
                </a:solidFill>
                <a:latin typeface="+mn-lt"/>
                <a:ea typeface="+mn-ea"/>
                <a:cs typeface="+mn-cs"/>
              </a:defRPr>
            </a:lvl1pPr>
            <a:lvl2pPr marL="457200" indent="0" algn="r" defTabSz="914400" rtl="0" eaLnBrk="1" latinLnBrk="0" hangingPunct="1">
              <a:lnSpc>
                <a:spcPct val="110000"/>
              </a:lnSpc>
              <a:spcBef>
                <a:spcPts val="2000"/>
              </a:spcBef>
              <a:buFont typeface="Arial" panose="020B0604020202020204" pitchFamily="34" charset="0"/>
              <a:buNone/>
              <a:defRPr sz="3200" kern="1200">
                <a:solidFill>
                  <a:srgbClr val="FFFFFF"/>
                </a:solidFill>
                <a:latin typeface="+mn-lt"/>
                <a:ea typeface="+mn-ea"/>
                <a:cs typeface="+mn-cs"/>
              </a:defRPr>
            </a:lvl2pPr>
            <a:lvl3pPr marL="914400" indent="0" algn="r" defTabSz="914400" rtl="0" eaLnBrk="1" latinLnBrk="0" hangingPunct="1">
              <a:lnSpc>
                <a:spcPct val="110000"/>
              </a:lnSpc>
              <a:spcBef>
                <a:spcPts val="2000"/>
              </a:spcBef>
              <a:buFont typeface="Arial" panose="020B0604020202020204" pitchFamily="34" charset="0"/>
              <a:buNone/>
              <a:defRPr sz="2800" kern="1200">
                <a:solidFill>
                  <a:srgbClr val="FFFFFF"/>
                </a:solidFill>
                <a:latin typeface="+mn-lt"/>
                <a:ea typeface="+mn-ea"/>
                <a:cs typeface="+mn-cs"/>
              </a:defRPr>
            </a:lvl3pPr>
            <a:lvl4pPr marL="1371600" indent="0" algn="r" defTabSz="914400" rtl="0" eaLnBrk="1" latinLnBrk="0" hangingPunct="1">
              <a:lnSpc>
                <a:spcPct val="110000"/>
              </a:lnSpc>
              <a:spcBef>
                <a:spcPts val="2000"/>
              </a:spcBef>
              <a:buFont typeface="Arial" panose="020B0604020202020204" pitchFamily="34" charset="0"/>
              <a:buNone/>
              <a:defRPr sz="2400" kern="1200">
                <a:solidFill>
                  <a:srgbClr val="FFFFFF"/>
                </a:solidFill>
                <a:latin typeface="+mn-lt"/>
                <a:ea typeface="+mn-ea"/>
                <a:cs typeface="+mn-cs"/>
              </a:defRPr>
            </a:lvl4pPr>
            <a:lvl5pPr marL="1828800" indent="0" algn="r" defTabSz="914400" rtl="0" eaLnBrk="1" latinLnBrk="0" hangingPunct="1">
              <a:lnSpc>
                <a:spcPct val="110000"/>
              </a:lnSpc>
              <a:spcBef>
                <a:spcPts val="2000"/>
              </a:spcBef>
              <a:buFont typeface="Arial" panose="020B0604020202020204" pitchFamily="34" charset="0"/>
              <a:buNone/>
              <a:defRPr sz="24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dirty="0">
                <a:solidFill>
                  <a:srgbClr val="FFFFFF"/>
                </a:solidFill>
              </a:rPr>
              <a:t>Please Edit JPRC Event Name on Master Slide 2 | Add Date Here</a:t>
            </a:r>
          </a:p>
        </p:txBody>
      </p:sp>
      <p:sp>
        <p:nvSpPr>
          <p:cNvPr id="5" name="Content Placeholder 2">
            <a:extLst>
              <a:ext uri="{FF2B5EF4-FFF2-40B4-BE49-F238E27FC236}">
                <a16:creationId xmlns:a16="http://schemas.microsoft.com/office/drawing/2014/main" id="{BFB42545-A639-D7B8-9F24-9A92A09F7DD6}"/>
              </a:ext>
            </a:extLst>
          </p:cNvPr>
          <p:cNvSpPr txBox="1">
            <a:spLocks/>
          </p:cNvSpPr>
          <p:nvPr userDrawn="1"/>
        </p:nvSpPr>
        <p:spPr>
          <a:xfrm>
            <a:off x="0" y="12997624"/>
            <a:ext cx="2439987" cy="718376"/>
          </a:xfrm>
          <a:prstGeom prst="rect">
            <a:avLst/>
          </a:prstGeom>
        </p:spPr>
        <p:txBody>
          <a:bodyPr anchor="ctr"/>
          <a:lstStyle>
            <a:lvl1pPr marL="0" indent="0" algn="ctr" defTabSz="914400" rtl="0" eaLnBrk="1" latinLnBrk="0" hangingPunct="1">
              <a:lnSpc>
                <a:spcPct val="110000"/>
              </a:lnSpc>
              <a:spcBef>
                <a:spcPts val="2000"/>
              </a:spcBef>
              <a:buFont typeface="Arial" panose="020B0604020202020204" pitchFamily="34" charset="0"/>
              <a:buNone/>
              <a:defRPr sz="1200" kern="1200">
                <a:solidFill>
                  <a:srgbClr val="FFFFFF"/>
                </a:solidFill>
                <a:latin typeface="+mn-lt"/>
                <a:ea typeface="+mn-ea"/>
                <a:cs typeface="+mn-cs"/>
              </a:defRPr>
            </a:lvl1pPr>
            <a:lvl2pPr marL="457200" indent="0" algn="r" defTabSz="914400" rtl="0" eaLnBrk="1" latinLnBrk="0" hangingPunct="1">
              <a:lnSpc>
                <a:spcPct val="110000"/>
              </a:lnSpc>
              <a:spcBef>
                <a:spcPts val="2000"/>
              </a:spcBef>
              <a:buFont typeface="Arial" panose="020B0604020202020204" pitchFamily="34" charset="0"/>
              <a:buNone/>
              <a:defRPr sz="3200" kern="1200">
                <a:solidFill>
                  <a:srgbClr val="FFFFFF"/>
                </a:solidFill>
                <a:latin typeface="+mn-lt"/>
                <a:ea typeface="+mn-ea"/>
                <a:cs typeface="+mn-cs"/>
              </a:defRPr>
            </a:lvl2pPr>
            <a:lvl3pPr marL="914400" indent="0" algn="r" defTabSz="914400" rtl="0" eaLnBrk="1" latinLnBrk="0" hangingPunct="1">
              <a:lnSpc>
                <a:spcPct val="110000"/>
              </a:lnSpc>
              <a:spcBef>
                <a:spcPts val="2000"/>
              </a:spcBef>
              <a:buFont typeface="Arial" panose="020B0604020202020204" pitchFamily="34" charset="0"/>
              <a:buNone/>
              <a:defRPr sz="2800" kern="1200">
                <a:solidFill>
                  <a:srgbClr val="FFFFFF"/>
                </a:solidFill>
                <a:latin typeface="+mn-lt"/>
                <a:ea typeface="+mn-ea"/>
                <a:cs typeface="+mn-cs"/>
              </a:defRPr>
            </a:lvl3pPr>
            <a:lvl4pPr marL="1371600" indent="0" algn="r" defTabSz="914400" rtl="0" eaLnBrk="1" latinLnBrk="0" hangingPunct="1">
              <a:lnSpc>
                <a:spcPct val="110000"/>
              </a:lnSpc>
              <a:spcBef>
                <a:spcPts val="2000"/>
              </a:spcBef>
              <a:buFont typeface="Arial" panose="020B0604020202020204" pitchFamily="34" charset="0"/>
              <a:buNone/>
              <a:defRPr sz="2400" kern="1200">
                <a:solidFill>
                  <a:srgbClr val="FFFFFF"/>
                </a:solidFill>
                <a:latin typeface="+mn-lt"/>
                <a:ea typeface="+mn-ea"/>
                <a:cs typeface="+mn-cs"/>
              </a:defRPr>
            </a:lvl4pPr>
            <a:lvl5pPr marL="1828800" indent="0" algn="r" defTabSz="914400" rtl="0" eaLnBrk="1" latinLnBrk="0" hangingPunct="1">
              <a:lnSpc>
                <a:spcPct val="110000"/>
              </a:lnSpc>
              <a:spcBef>
                <a:spcPts val="2000"/>
              </a:spcBef>
              <a:buFont typeface="Arial" panose="020B0604020202020204" pitchFamily="34" charset="0"/>
              <a:buNone/>
              <a:defRPr sz="24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fld id="{BF206E61-F396-334E-9256-3A89B9BF181D}" type="slidenum">
              <a:rPr lang="en-US" sz="1800" b="1" smtClean="0">
                <a:solidFill>
                  <a:srgbClr val="FFFFFF"/>
                </a:solidFill>
              </a:rPr>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t>‹#›</a:t>
            </a:fld>
            <a:endParaRPr lang="en-US" sz="1800" b="1" dirty="0">
              <a:solidFill>
                <a:srgbClr val="FFFFFF"/>
              </a:solidFill>
            </a:endParaRPr>
          </a:p>
        </p:txBody>
      </p:sp>
    </p:spTree>
    <p:extLst>
      <p:ext uri="{BB962C8B-B14F-4D97-AF65-F5344CB8AC3E}">
        <p14:creationId xmlns:p14="http://schemas.microsoft.com/office/powerpoint/2010/main" val="1982111781"/>
      </p:ext>
    </p:extLst>
  </p:cSld>
  <p:clrMap bg1="lt1" tx1="dk1" bg2="lt2" tx2="dk2" accent1="accent1" accent2="accent2" accent3="accent3" accent4="accent4" accent5="accent5" accent6="accent6" hlink="hlink" folHlink="folHlink"/>
  <p:sldLayoutIdLst>
    <p:sldLayoutId id="2147483693" r:id="rId1"/>
    <p:sldLayoutId id="2147483661" r:id="rId2"/>
    <p:sldLayoutId id="2147483695" r:id="rId3"/>
    <p:sldLayoutId id="2147483706" r:id="rId4"/>
    <p:sldLayoutId id="2147483696" r:id="rId5"/>
    <p:sldLayoutId id="2147483685" r:id="rId6"/>
    <p:sldLayoutId id="2147483689" r:id="rId7"/>
    <p:sldLayoutId id="2147483683" r:id="rId8"/>
    <p:sldLayoutId id="2147483704" r:id="rId9"/>
    <p:sldLayoutId id="2147483705" r:id="rId10"/>
    <p:sldLayoutId id="2147483684" r:id="rId11"/>
    <p:sldLayoutId id="2147483697" r:id="rId12"/>
    <p:sldLayoutId id="2147483698"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04" userDrawn="1">
          <p15:clr>
            <a:srgbClr val="F26B43"/>
          </p15:clr>
        </p15:guide>
        <p15:guide id="2" pos="7681" userDrawn="1">
          <p15:clr>
            <a:srgbClr val="F26B43"/>
          </p15:clr>
        </p15:guide>
        <p15:guide id="3" pos="1537" userDrawn="1">
          <p15:clr>
            <a:srgbClr val="F26B43"/>
          </p15:clr>
        </p15:guide>
        <p15:guide id="4" pos="13825" userDrawn="1">
          <p15:clr>
            <a:srgbClr val="F26B43"/>
          </p15:clr>
        </p15:guide>
        <p15:guide id="5" orient="horz" pos="4296" userDrawn="1">
          <p15:clr>
            <a:srgbClr val="F26B43"/>
          </p15:clr>
        </p15:guide>
        <p15:guide id="6" orient="horz" pos="7536" userDrawn="1">
          <p15:clr>
            <a:srgbClr val="F26B43"/>
          </p15:clr>
        </p15:guide>
        <p15:guide id="7" orient="horz" pos="2544"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the74million.org/article/we-already-know-family-engagement-can-improve-learning-outcomes-here-are-5-ways-schools-can-do-this/"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hyperlink" Target="https://www.mfriends.org/parent-teacher-communicatio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hyperlink" Target="https://www.eschoolnews.com/newsletter/aug-23-top-picks-newsletter/?ps=!*EMAIL*!-!*AccountID*!-!*ContactID*!" TargetMode="Externa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6.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hyperlink" Target="https://expertassignmenthelp.com/emphasis-of-homework-in-evolving-education-system/"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B76EC62-8F87-1408-91D6-D73853D52CF8}"/>
              </a:ext>
            </a:extLst>
          </p:cNvPr>
          <p:cNvSpPr>
            <a:spLocks noGrp="1"/>
          </p:cNvSpPr>
          <p:nvPr>
            <p:ph type="subTitle" idx="1"/>
          </p:nvPr>
        </p:nvSpPr>
        <p:spPr>
          <a:xfrm>
            <a:off x="933450" y="9736245"/>
            <a:ext cx="10813073" cy="917074"/>
          </a:xfrm>
        </p:spPr>
        <p:txBody>
          <a:bodyPr/>
          <a:lstStyle/>
          <a:p>
            <a:r>
              <a:rPr lang="en-US" dirty="0"/>
              <a:t>Foundational Webinar – Part 1</a:t>
            </a:r>
          </a:p>
          <a:p>
            <a:r>
              <a:rPr lang="en-US" sz="3500" i="1" dirty="0"/>
              <a:t>Dr. Theresa Pfister &amp; Terry Baker, </a:t>
            </a:r>
            <a:r>
              <a:rPr lang="en-US" sz="3500" i="1" dirty="0" err="1"/>
              <a:t>M.Ed</a:t>
            </a:r>
            <a:r>
              <a:rPr lang="en-US" sz="3500" i="1" dirty="0"/>
              <a:t>, LMFT-S</a:t>
            </a:r>
          </a:p>
        </p:txBody>
      </p:sp>
      <p:sp>
        <p:nvSpPr>
          <p:cNvPr id="6" name="Text Placeholder 5">
            <a:extLst>
              <a:ext uri="{FF2B5EF4-FFF2-40B4-BE49-F238E27FC236}">
                <a16:creationId xmlns:a16="http://schemas.microsoft.com/office/drawing/2014/main" id="{A3F2EEB3-60DC-6286-04F9-198497CF9781}"/>
              </a:ext>
            </a:extLst>
          </p:cNvPr>
          <p:cNvSpPr>
            <a:spLocks noGrp="1"/>
          </p:cNvSpPr>
          <p:nvPr>
            <p:ph type="body" sz="quarter" idx="10"/>
          </p:nvPr>
        </p:nvSpPr>
        <p:spPr>
          <a:xfrm>
            <a:off x="13739446" y="11447583"/>
            <a:ext cx="8207742" cy="515817"/>
          </a:xfrm>
        </p:spPr>
        <p:txBody>
          <a:bodyPr/>
          <a:lstStyle/>
          <a:p>
            <a:r>
              <a:rPr lang="en-US" dirty="0"/>
              <a:t>November 5</a:t>
            </a:r>
            <a:r>
              <a:rPr lang="en-US" baseline="30000" dirty="0"/>
              <a:t>th</a:t>
            </a:r>
            <a:r>
              <a:rPr lang="en-US" dirty="0"/>
              <a:t>, 2024</a:t>
            </a:r>
          </a:p>
          <a:p>
            <a:endParaRPr lang="en-US" dirty="0"/>
          </a:p>
        </p:txBody>
      </p:sp>
      <p:pic>
        <p:nvPicPr>
          <p:cNvPr id="9" name="Picture 8">
            <a:extLst>
              <a:ext uri="{FF2B5EF4-FFF2-40B4-BE49-F238E27FC236}">
                <a16:creationId xmlns:a16="http://schemas.microsoft.com/office/drawing/2014/main" id="{3BD159AF-9501-283D-52B4-D592B29436D0}"/>
              </a:ext>
            </a:extLst>
          </p:cNvPr>
          <p:cNvPicPr>
            <a:picLocks noChangeAspect="1"/>
          </p:cNvPicPr>
          <p:nvPr/>
        </p:nvPicPr>
        <p:blipFill>
          <a:blip r:embed="rId3">
            <a:extLst>
              <a:ext uri="{837473B0-CC2E-450A-ABE3-18F120FF3D39}">
                <a1611:picAttrSrcUrl xmlns:a1611="http://schemas.microsoft.com/office/drawing/2016/11/main" r:id="rId4"/>
              </a:ext>
            </a:extLst>
          </a:blip>
          <a:srcRect l="6304" r="6304"/>
          <a:stretch/>
        </p:blipFill>
        <p:spPr>
          <a:xfrm>
            <a:off x="10866224" y="3331030"/>
            <a:ext cx="13520951" cy="7896952"/>
          </a:xfrm>
          <a:prstGeom prst="rect">
            <a:avLst/>
          </a:prstGeom>
        </p:spPr>
      </p:pic>
      <p:sp>
        <p:nvSpPr>
          <p:cNvPr id="2" name="Title 1">
            <a:extLst>
              <a:ext uri="{FF2B5EF4-FFF2-40B4-BE49-F238E27FC236}">
                <a16:creationId xmlns:a16="http://schemas.microsoft.com/office/drawing/2014/main" id="{8DEFD8BF-B90D-05C3-D63C-12DBC3D2FCEE}"/>
              </a:ext>
            </a:extLst>
          </p:cNvPr>
          <p:cNvSpPr>
            <a:spLocks noGrp="1"/>
          </p:cNvSpPr>
          <p:nvPr>
            <p:ph type="ctrTitle"/>
          </p:nvPr>
        </p:nvSpPr>
        <p:spPr>
          <a:xfrm>
            <a:off x="933450" y="4891277"/>
            <a:ext cx="9932774" cy="4322028"/>
          </a:xfrm>
        </p:spPr>
        <p:txBody>
          <a:bodyPr/>
          <a:lstStyle/>
          <a:p>
            <a:r>
              <a:rPr lang="en-US" sz="8000" dirty="0"/>
              <a:t>Family Engagement: </a:t>
            </a:r>
            <a:br>
              <a:rPr lang="en-US" sz="8000" dirty="0"/>
            </a:br>
            <a:r>
              <a:rPr lang="en-US" sz="8000" dirty="0"/>
              <a:t>What, Why, and How</a:t>
            </a:r>
          </a:p>
        </p:txBody>
      </p:sp>
    </p:spTree>
    <p:extLst>
      <p:ext uri="{BB962C8B-B14F-4D97-AF65-F5344CB8AC3E}">
        <p14:creationId xmlns:p14="http://schemas.microsoft.com/office/powerpoint/2010/main" val="3332011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7A7D274-CEE1-6DF6-86DC-64135490ADD1}"/>
              </a:ext>
            </a:extLst>
          </p:cNvPr>
          <p:cNvSpPr>
            <a:spLocks noGrp="1"/>
          </p:cNvSpPr>
          <p:nvPr>
            <p:ph type="title"/>
          </p:nvPr>
        </p:nvSpPr>
        <p:spPr>
          <a:xfrm>
            <a:off x="1682715" y="1097280"/>
            <a:ext cx="7202657" cy="10863072"/>
          </a:xfrm>
        </p:spPr>
        <p:txBody>
          <a:bodyPr vert="horz" lIns="91440" tIns="45720" rIns="91440" bIns="45720" rtlCol="0" anchor="ctr">
            <a:normAutofit/>
          </a:bodyPr>
          <a:lstStyle/>
          <a:p>
            <a:r>
              <a:rPr lang="en-US" sz="9200" kern="1200" dirty="0">
                <a:solidFill>
                  <a:schemeClr val="tx1"/>
                </a:solidFill>
                <a:latin typeface="+mj-lt"/>
                <a:ea typeface="+mj-ea"/>
                <a:cs typeface="+mj-cs"/>
              </a:rPr>
              <a:t>What is family engagement?</a:t>
            </a:r>
          </a:p>
        </p:txBody>
      </p:sp>
      <p:sp>
        <p:nvSpPr>
          <p:cNvPr id="2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89212" y="6517428"/>
            <a:ext cx="8961120" cy="36581"/>
          </a:xfrm>
          <a:custGeom>
            <a:avLst/>
            <a:gdLst>
              <a:gd name="connsiteX0" fmla="*/ 0 w 8961120"/>
              <a:gd name="connsiteY0" fmla="*/ 0 h 36581"/>
              <a:gd name="connsiteX1" fmla="*/ 599706 w 8961120"/>
              <a:gd name="connsiteY1" fmla="*/ 0 h 36581"/>
              <a:gd name="connsiteX2" fmla="*/ 1289023 w 8961120"/>
              <a:gd name="connsiteY2" fmla="*/ 0 h 36581"/>
              <a:gd name="connsiteX3" fmla="*/ 2067951 w 8961120"/>
              <a:gd name="connsiteY3" fmla="*/ 0 h 36581"/>
              <a:gd name="connsiteX4" fmla="*/ 2667656 w 8961120"/>
              <a:gd name="connsiteY4" fmla="*/ 0 h 36581"/>
              <a:gd name="connsiteX5" fmla="*/ 3356973 w 8961120"/>
              <a:gd name="connsiteY5" fmla="*/ 0 h 36581"/>
              <a:gd name="connsiteX6" fmla="*/ 4225513 w 8961120"/>
              <a:gd name="connsiteY6" fmla="*/ 0 h 36581"/>
              <a:gd name="connsiteX7" fmla="*/ 4735607 w 8961120"/>
              <a:gd name="connsiteY7" fmla="*/ 0 h 36581"/>
              <a:gd name="connsiteX8" fmla="*/ 5514535 w 8961120"/>
              <a:gd name="connsiteY8" fmla="*/ 0 h 36581"/>
              <a:gd name="connsiteX9" fmla="*/ 6024630 w 8961120"/>
              <a:gd name="connsiteY9" fmla="*/ 0 h 36581"/>
              <a:gd name="connsiteX10" fmla="*/ 6713947 w 8961120"/>
              <a:gd name="connsiteY10" fmla="*/ 0 h 36581"/>
              <a:gd name="connsiteX11" fmla="*/ 7492875 w 8961120"/>
              <a:gd name="connsiteY11" fmla="*/ 0 h 36581"/>
              <a:gd name="connsiteX12" fmla="*/ 7913358 w 8961120"/>
              <a:gd name="connsiteY12" fmla="*/ 0 h 36581"/>
              <a:gd name="connsiteX13" fmla="*/ 8333842 w 8961120"/>
              <a:gd name="connsiteY13" fmla="*/ 0 h 36581"/>
              <a:gd name="connsiteX14" fmla="*/ 8961120 w 8961120"/>
              <a:gd name="connsiteY14" fmla="*/ 0 h 36581"/>
              <a:gd name="connsiteX15" fmla="*/ 8961120 w 8961120"/>
              <a:gd name="connsiteY15" fmla="*/ 36581 h 36581"/>
              <a:gd name="connsiteX16" fmla="*/ 8182192 w 8961120"/>
              <a:gd name="connsiteY16" fmla="*/ 36581 h 36581"/>
              <a:gd name="connsiteX17" fmla="*/ 7492875 w 8961120"/>
              <a:gd name="connsiteY17" fmla="*/ 36581 h 36581"/>
              <a:gd name="connsiteX18" fmla="*/ 6893169 w 8961120"/>
              <a:gd name="connsiteY18" fmla="*/ 36581 h 36581"/>
              <a:gd name="connsiteX19" fmla="*/ 6114241 w 8961120"/>
              <a:gd name="connsiteY19" fmla="*/ 36581 h 36581"/>
              <a:gd name="connsiteX20" fmla="*/ 5424924 w 8961120"/>
              <a:gd name="connsiteY20" fmla="*/ 36581 h 36581"/>
              <a:gd name="connsiteX21" fmla="*/ 4556385 w 8961120"/>
              <a:gd name="connsiteY21" fmla="*/ 36581 h 36581"/>
              <a:gd name="connsiteX22" fmla="*/ 3687846 w 8961120"/>
              <a:gd name="connsiteY22" fmla="*/ 36581 h 36581"/>
              <a:gd name="connsiteX23" fmla="*/ 2908917 w 8961120"/>
              <a:gd name="connsiteY23" fmla="*/ 36581 h 36581"/>
              <a:gd name="connsiteX24" fmla="*/ 2129989 w 8961120"/>
              <a:gd name="connsiteY24" fmla="*/ 36581 h 36581"/>
              <a:gd name="connsiteX25" fmla="*/ 1351061 w 8961120"/>
              <a:gd name="connsiteY25" fmla="*/ 36581 h 36581"/>
              <a:gd name="connsiteX26" fmla="*/ 840967 w 8961120"/>
              <a:gd name="connsiteY26" fmla="*/ 36581 h 36581"/>
              <a:gd name="connsiteX27" fmla="*/ 0 w 8961120"/>
              <a:gd name="connsiteY27" fmla="*/ 36581 h 36581"/>
              <a:gd name="connsiteX28" fmla="*/ 0 w 8961120"/>
              <a:gd name="connsiteY28" fmla="*/ 0 h 3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961120" h="36581" fill="none" extrusionOk="0">
                <a:moveTo>
                  <a:pt x="0" y="0"/>
                </a:moveTo>
                <a:cubicBezTo>
                  <a:pt x="141480" y="-15333"/>
                  <a:pt x="370118" y="21604"/>
                  <a:pt x="599706" y="0"/>
                </a:cubicBezTo>
                <a:cubicBezTo>
                  <a:pt x="829294" y="-21604"/>
                  <a:pt x="1058535" y="-22495"/>
                  <a:pt x="1289023" y="0"/>
                </a:cubicBezTo>
                <a:cubicBezTo>
                  <a:pt x="1519511" y="22495"/>
                  <a:pt x="1862975" y="-27298"/>
                  <a:pt x="2067951" y="0"/>
                </a:cubicBezTo>
                <a:cubicBezTo>
                  <a:pt x="2272927" y="27298"/>
                  <a:pt x="2486269" y="618"/>
                  <a:pt x="2667656" y="0"/>
                </a:cubicBezTo>
                <a:cubicBezTo>
                  <a:pt x="2849043" y="-618"/>
                  <a:pt x="3130582" y="294"/>
                  <a:pt x="3356973" y="0"/>
                </a:cubicBezTo>
                <a:cubicBezTo>
                  <a:pt x="3583364" y="-294"/>
                  <a:pt x="3860958" y="33263"/>
                  <a:pt x="4225513" y="0"/>
                </a:cubicBezTo>
                <a:cubicBezTo>
                  <a:pt x="4590068" y="-33263"/>
                  <a:pt x="4589519" y="15734"/>
                  <a:pt x="4735607" y="0"/>
                </a:cubicBezTo>
                <a:cubicBezTo>
                  <a:pt x="4881695" y="-15734"/>
                  <a:pt x="5207957" y="-6921"/>
                  <a:pt x="5514535" y="0"/>
                </a:cubicBezTo>
                <a:cubicBezTo>
                  <a:pt x="5821113" y="6921"/>
                  <a:pt x="5851142" y="25056"/>
                  <a:pt x="6024630" y="0"/>
                </a:cubicBezTo>
                <a:cubicBezTo>
                  <a:pt x="6198119" y="-25056"/>
                  <a:pt x="6514519" y="416"/>
                  <a:pt x="6713947" y="0"/>
                </a:cubicBezTo>
                <a:cubicBezTo>
                  <a:pt x="6913375" y="-416"/>
                  <a:pt x="7296443" y="-1148"/>
                  <a:pt x="7492875" y="0"/>
                </a:cubicBezTo>
                <a:cubicBezTo>
                  <a:pt x="7689307" y="1148"/>
                  <a:pt x="7771987" y="-10766"/>
                  <a:pt x="7913358" y="0"/>
                </a:cubicBezTo>
                <a:cubicBezTo>
                  <a:pt x="8054729" y="10766"/>
                  <a:pt x="8199560" y="17209"/>
                  <a:pt x="8333842" y="0"/>
                </a:cubicBezTo>
                <a:cubicBezTo>
                  <a:pt x="8468124" y="-17209"/>
                  <a:pt x="8809906" y="28732"/>
                  <a:pt x="8961120" y="0"/>
                </a:cubicBezTo>
                <a:cubicBezTo>
                  <a:pt x="8962513" y="12079"/>
                  <a:pt x="8962783" y="24162"/>
                  <a:pt x="8961120" y="36581"/>
                </a:cubicBezTo>
                <a:cubicBezTo>
                  <a:pt x="8648097" y="8290"/>
                  <a:pt x="8460001" y="19897"/>
                  <a:pt x="8182192" y="36581"/>
                </a:cubicBezTo>
                <a:cubicBezTo>
                  <a:pt x="7904383" y="53265"/>
                  <a:pt x="7651168" y="50029"/>
                  <a:pt x="7492875" y="36581"/>
                </a:cubicBezTo>
                <a:cubicBezTo>
                  <a:pt x="7334582" y="23133"/>
                  <a:pt x="7161252" y="15799"/>
                  <a:pt x="6893169" y="36581"/>
                </a:cubicBezTo>
                <a:cubicBezTo>
                  <a:pt x="6625086" y="57363"/>
                  <a:pt x="6346059" y="13231"/>
                  <a:pt x="6114241" y="36581"/>
                </a:cubicBezTo>
                <a:cubicBezTo>
                  <a:pt x="5882423" y="59931"/>
                  <a:pt x="5611664" y="59529"/>
                  <a:pt x="5424924" y="36581"/>
                </a:cubicBezTo>
                <a:cubicBezTo>
                  <a:pt x="5238184" y="13633"/>
                  <a:pt x="4904817" y="66793"/>
                  <a:pt x="4556385" y="36581"/>
                </a:cubicBezTo>
                <a:cubicBezTo>
                  <a:pt x="4207953" y="6369"/>
                  <a:pt x="4069347" y="32357"/>
                  <a:pt x="3687846" y="36581"/>
                </a:cubicBezTo>
                <a:cubicBezTo>
                  <a:pt x="3306345" y="40805"/>
                  <a:pt x="3068536" y="25956"/>
                  <a:pt x="2908917" y="36581"/>
                </a:cubicBezTo>
                <a:cubicBezTo>
                  <a:pt x="2749298" y="47206"/>
                  <a:pt x="2482422" y="65256"/>
                  <a:pt x="2129989" y="36581"/>
                </a:cubicBezTo>
                <a:cubicBezTo>
                  <a:pt x="1777556" y="7906"/>
                  <a:pt x="1654480" y="34619"/>
                  <a:pt x="1351061" y="36581"/>
                </a:cubicBezTo>
                <a:cubicBezTo>
                  <a:pt x="1047642" y="38543"/>
                  <a:pt x="1054685" y="22587"/>
                  <a:pt x="840967" y="36581"/>
                </a:cubicBezTo>
                <a:cubicBezTo>
                  <a:pt x="627249" y="50575"/>
                  <a:pt x="351133" y="53222"/>
                  <a:pt x="0" y="36581"/>
                </a:cubicBezTo>
                <a:cubicBezTo>
                  <a:pt x="-1023" y="21151"/>
                  <a:pt x="1430" y="9659"/>
                  <a:pt x="0" y="0"/>
                </a:cubicBezTo>
                <a:close/>
              </a:path>
              <a:path w="8961120" h="36581" stroke="0" extrusionOk="0">
                <a:moveTo>
                  <a:pt x="0" y="0"/>
                </a:moveTo>
                <a:cubicBezTo>
                  <a:pt x="173318" y="24176"/>
                  <a:pt x="330229" y="10910"/>
                  <a:pt x="599706" y="0"/>
                </a:cubicBezTo>
                <a:cubicBezTo>
                  <a:pt x="869183" y="-10910"/>
                  <a:pt x="847424" y="1915"/>
                  <a:pt x="1020189" y="0"/>
                </a:cubicBezTo>
                <a:cubicBezTo>
                  <a:pt x="1192954" y="-1915"/>
                  <a:pt x="1624559" y="-28249"/>
                  <a:pt x="1888728" y="0"/>
                </a:cubicBezTo>
                <a:cubicBezTo>
                  <a:pt x="2152897" y="28249"/>
                  <a:pt x="2347351" y="-14939"/>
                  <a:pt x="2488434" y="0"/>
                </a:cubicBezTo>
                <a:cubicBezTo>
                  <a:pt x="2629517" y="14939"/>
                  <a:pt x="2800841" y="26223"/>
                  <a:pt x="3088140" y="0"/>
                </a:cubicBezTo>
                <a:cubicBezTo>
                  <a:pt x="3375439" y="-26223"/>
                  <a:pt x="3652831" y="14211"/>
                  <a:pt x="3956679" y="0"/>
                </a:cubicBezTo>
                <a:cubicBezTo>
                  <a:pt x="4260527" y="-14211"/>
                  <a:pt x="4242730" y="6792"/>
                  <a:pt x="4466774" y="0"/>
                </a:cubicBezTo>
                <a:cubicBezTo>
                  <a:pt x="4690818" y="-6792"/>
                  <a:pt x="5136125" y="-25519"/>
                  <a:pt x="5335313" y="0"/>
                </a:cubicBezTo>
                <a:cubicBezTo>
                  <a:pt x="5534501" y="25519"/>
                  <a:pt x="5994618" y="-13332"/>
                  <a:pt x="6203852" y="0"/>
                </a:cubicBezTo>
                <a:cubicBezTo>
                  <a:pt x="6413086" y="13332"/>
                  <a:pt x="6641282" y="-3462"/>
                  <a:pt x="6893169" y="0"/>
                </a:cubicBezTo>
                <a:cubicBezTo>
                  <a:pt x="7145056" y="3462"/>
                  <a:pt x="7586314" y="18738"/>
                  <a:pt x="7761709" y="0"/>
                </a:cubicBezTo>
                <a:cubicBezTo>
                  <a:pt x="7937104" y="-18738"/>
                  <a:pt x="8158068" y="-11761"/>
                  <a:pt x="8361414" y="0"/>
                </a:cubicBezTo>
                <a:cubicBezTo>
                  <a:pt x="8564761" y="11761"/>
                  <a:pt x="8732843" y="11431"/>
                  <a:pt x="8961120" y="0"/>
                </a:cubicBezTo>
                <a:cubicBezTo>
                  <a:pt x="8959634" y="10683"/>
                  <a:pt x="8959869" y="21174"/>
                  <a:pt x="8961120" y="36581"/>
                </a:cubicBezTo>
                <a:cubicBezTo>
                  <a:pt x="8688604" y="37596"/>
                  <a:pt x="8580507" y="51336"/>
                  <a:pt x="8271803" y="36581"/>
                </a:cubicBezTo>
                <a:cubicBezTo>
                  <a:pt x="7963099" y="21826"/>
                  <a:pt x="7885912" y="70884"/>
                  <a:pt x="7582486" y="36581"/>
                </a:cubicBezTo>
                <a:cubicBezTo>
                  <a:pt x="7279060" y="2278"/>
                  <a:pt x="7124640" y="58880"/>
                  <a:pt x="6713947" y="36581"/>
                </a:cubicBezTo>
                <a:cubicBezTo>
                  <a:pt x="6303254" y="14282"/>
                  <a:pt x="6305410" y="26810"/>
                  <a:pt x="6024630" y="36581"/>
                </a:cubicBezTo>
                <a:cubicBezTo>
                  <a:pt x="5743850" y="46352"/>
                  <a:pt x="5721586" y="27457"/>
                  <a:pt x="5604147" y="36581"/>
                </a:cubicBezTo>
                <a:cubicBezTo>
                  <a:pt x="5486708" y="45705"/>
                  <a:pt x="5327814" y="44940"/>
                  <a:pt x="5094052" y="36581"/>
                </a:cubicBezTo>
                <a:cubicBezTo>
                  <a:pt x="4860290" y="28222"/>
                  <a:pt x="4435653" y="17224"/>
                  <a:pt x="4225513" y="36581"/>
                </a:cubicBezTo>
                <a:cubicBezTo>
                  <a:pt x="4015373" y="55938"/>
                  <a:pt x="3842740" y="48024"/>
                  <a:pt x="3536196" y="36581"/>
                </a:cubicBezTo>
                <a:cubicBezTo>
                  <a:pt x="3229652" y="25138"/>
                  <a:pt x="3219329" y="26290"/>
                  <a:pt x="3026101" y="36581"/>
                </a:cubicBezTo>
                <a:cubicBezTo>
                  <a:pt x="2832873" y="46872"/>
                  <a:pt x="2489409" y="9205"/>
                  <a:pt x="2336784" y="36581"/>
                </a:cubicBezTo>
                <a:cubicBezTo>
                  <a:pt x="2184159" y="63957"/>
                  <a:pt x="2049920" y="36379"/>
                  <a:pt x="1916301" y="36581"/>
                </a:cubicBezTo>
                <a:cubicBezTo>
                  <a:pt x="1782682" y="36783"/>
                  <a:pt x="1607936" y="36552"/>
                  <a:pt x="1495818" y="36581"/>
                </a:cubicBezTo>
                <a:cubicBezTo>
                  <a:pt x="1383700" y="36610"/>
                  <a:pt x="1097703" y="70330"/>
                  <a:pt x="806501" y="36581"/>
                </a:cubicBezTo>
                <a:cubicBezTo>
                  <a:pt x="515299" y="2832"/>
                  <a:pt x="401710" y="-322"/>
                  <a:pt x="0" y="36581"/>
                </a:cubicBezTo>
                <a:cubicBezTo>
                  <a:pt x="-848" y="20566"/>
                  <a:pt x="-53" y="13813"/>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5CAA0D0C-8F41-691F-6C74-51ABA8B97646}"/>
              </a:ext>
            </a:extLst>
          </p:cNvPr>
          <p:cNvSpPr>
            <a:spLocks noGrp="1"/>
          </p:cNvSpPr>
          <p:nvPr>
            <p:ph idx="13"/>
          </p:nvPr>
        </p:nvSpPr>
        <p:spPr>
          <a:xfrm>
            <a:off x="10254171" y="1104182"/>
            <a:ext cx="12450290" cy="10863072"/>
          </a:xfrm>
        </p:spPr>
        <p:txBody>
          <a:bodyPr vert="horz" lIns="91440" tIns="45720" rIns="91440" bIns="45720" rtlCol="0" anchor="ctr">
            <a:normAutofit/>
          </a:bodyPr>
          <a:lstStyle/>
          <a:p>
            <a:pPr marR="0" algn="l">
              <a:lnSpc>
                <a:spcPct val="90000"/>
              </a:lnSpc>
              <a:spcBef>
                <a:spcPts val="0"/>
              </a:spcBef>
              <a:spcAft>
                <a:spcPts val="600"/>
              </a:spcAft>
            </a:pPr>
            <a:endParaRPr lang="en-US" sz="4800" dirty="0">
              <a:solidFill>
                <a:schemeClr val="tx1"/>
              </a:solidFill>
            </a:endParaRPr>
          </a:p>
          <a:p>
            <a:pPr marR="0" algn="l">
              <a:lnSpc>
                <a:spcPct val="90000"/>
              </a:lnSpc>
              <a:spcBef>
                <a:spcPts val="0"/>
              </a:spcBef>
              <a:spcAft>
                <a:spcPts val="600"/>
              </a:spcAft>
            </a:pPr>
            <a:r>
              <a:rPr lang="en-US" sz="4800" i="0" dirty="0">
                <a:solidFill>
                  <a:schemeClr val="tx1"/>
                </a:solidFill>
              </a:rPr>
              <a:t>Family engagement is </a:t>
            </a:r>
            <a:r>
              <a:rPr lang="en-US" sz="4800" b="1" dirty="0">
                <a:solidFill>
                  <a:schemeClr val="tx1"/>
                </a:solidFill>
              </a:rPr>
              <a:t>collaborative</a:t>
            </a:r>
            <a:r>
              <a:rPr lang="en-US" sz="4800" i="0" dirty="0">
                <a:solidFill>
                  <a:schemeClr val="tx1"/>
                </a:solidFill>
              </a:rPr>
              <a:t>.</a:t>
            </a:r>
          </a:p>
          <a:p>
            <a:pPr marR="0" algn="l">
              <a:lnSpc>
                <a:spcPct val="90000"/>
              </a:lnSpc>
              <a:spcBef>
                <a:spcPts val="0"/>
              </a:spcBef>
              <a:spcAft>
                <a:spcPts val="600"/>
              </a:spcAft>
            </a:pPr>
            <a:endParaRPr lang="en-US" sz="4800" i="0" dirty="0">
              <a:solidFill>
                <a:schemeClr val="tx1"/>
              </a:solidFill>
            </a:endParaRPr>
          </a:p>
          <a:p>
            <a:pPr marR="0" algn="l">
              <a:lnSpc>
                <a:spcPct val="90000"/>
              </a:lnSpc>
              <a:spcBef>
                <a:spcPts val="0"/>
              </a:spcBef>
              <a:spcAft>
                <a:spcPts val="600"/>
              </a:spcAft>
            </a:pPr>
            <a:r>
              <a:rPr lang="en-US" sz="4800" i="0" dirty="0">
                <a:solidFill>
                  <a:schemeClr val="tx1"/>
                </a:solidFill>
              </a:rPr>
              <a:t>Families, educators, and community partners work together to create a network of support for the child or youth.</a:t>
            </a:r>
            <a:endParaRPr lang="en-US" sz="4400" dirty="0">
              <a:solidFill>
                <a:schemeClr val="tx1"/>
              </a:solidFill>
            </a:endParaRPr>
          </a:p>
          <a:p>
            <a:pPr marR="0" algn="l">
              <a:lnSpc>
                <a:spcPct val="90000"/>
              </a:lnSpc>
              <a:spcBef>
                <a:spcPts val="0"/>
              </a:spcBef>
              <a:spcAft>
                <a:spcPts val="600"/>
              </a:spcAft>
            </a:pPr>
            <a:endParaRPr lang="en-US" sz="4400" dirty="0">
              <a:solidFill>
                <a:schemeClr val="tx1"/>
              </a:solidFill>
            </a:endParaRPr>
          </a:p>
        </p:txBody>
      </p:sp>
      <p:sp>
        <p:nvSpPr>
          <p:cNvPr id="3" name="TextBox 2">
            <a:extLst>
              <a:ext uri="{FF2B5EF4-FFF2-40B4-BE49-F238E27FC236}">
                <a16:creationId xmlns:a16="http://schemas.microsoft.com/office/drawing/2014/main" id="{410BAA08-B0AE-386D-9775-DDEEF9561D0A}"/>
              </a:ext>
            </a:extLst>
          </p:cNvPr>
          <p:cNvSpPr txBox="1"/>
          <p:nvPr/>
        </p:nvSpPr>
        <p:spPr>
          <a:xfrm>
            <a:off x="0" y="13307244"/>
            <a:ext cx="5040055" cy="538609"/>
          </a:xfrm>
          <a:prstGeom prst="rect">
            <a:avLst/>
          </a:prstGeom>
          <a:noFill/>
        </p:spPr>
        <p:txBody>
          <a:bodyPr wrap="square">
            <a:spAutoFit/>
          </a:bodyPr>
          <a:lstStyle/>
          <a:p>
            <a:pPr>
              <a:spcAft>
                <a:spcPts val="600"/>
              </a:spcAft>
            </a:pPr>
            <a:r>
              <a:rPr lang="en-US" sz="1200" b="1" dirty="0">
                <a:solidFill>
                  <a:srgbClr val="FFFFFF"/>
                </a:solidFill>
              </a:rPr>
              <a:t>Global Family Research Project, n.d.; Woolf, n.d.</a:t>
            </a:r>
          </a:p>
          <a:p>
            <a:pPr>
              <a:spcAft>
                <a:spcPts val="600"/>
              </a:spcAft>
            </a:pPr>
            <a:endParaRPr lang="en-US" sz="1200" dirty="0">
              <a:solidFill>
                <a:srgbClr val="FFFFFF"/>
              </a:solidFill>
            </a:endParaRPr>
          </a:p>
        </p:txBody>
      </p:sp>
    </p:spTree>
    <p:extLst>
      <p:ext uri="{BB962C8B-B14F-4D97-AF65-F5344CB8AC3E}">
        <p14:creationId xmlns:p14="http://schemas.microsoft.com/office/powerpoint/2010/main" val="3146936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94E1BF-EBC3-75E4-B77E-4A7B84E613D0}"/>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5EF5369-E491-D4CA-BFFB-8D12B71A2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CEE2EE2-44F4-A23C-6FDA-9C4F73233561}"/>
              </a:ext>
            </a:extLst>
          </p:cNvPr>
          <p:cNvSpPr>
            <a:spLocks noGrp="1"/>
          </p:cNvSpPr>
          <p:nvPr>
            <p:ph type="title"/>
          </p:nvPr>
        </p:nvSpPr>
        <p:spPr>
          <a:xfrm>
            <a:off x="1682715" y="1097280"/>
            <a:ext cx="7202657" cy="10863072"/>
          </a:xfrm>
        </p:spPr>
        <p:txBody>
          <a:bodyPr vert="horz" lIns="91440" tIns="45720" rIns="91440" bIns="45720" rtlCol="0" anchor="ctr">
            <a:normAutofit/>
          </a:bodyPr>
          <a:lstStyle/>
          <a:p>
            <a:r>
              <a:rPr lang="en-US" sz="9200" kern="1200" dirty="0">
                <a:solidFill>
                  <a:schemeClr val="tx1"/>
                </a:solidFill>
                <a:latin typeface="+mj-lt"/>
                <a:ea typeface="+mj-ea"/>
                <a:cs typeface="+mj-cs"/>
              </a:rPr>
              <a:t>What is family engagement?</a:t>
            </a:r>
          </a:p>
        </p:txBody>
      </p:sp>
      <p:sp>
        <p:nvSpPr>
          <p:cNvPr id="21" name="sketch line">
            <a:extLst>
              <a:ext uri="{FF2B5EF4-FFF2-40B4-BE49-F238E27FC236}">
                <a16:creationId xmlns:a16="http://schemas.microsoft.com/office/drawing/2014/main" id="{D44119B0-46CD-822D-288D-128776E4C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89212" y="6517428"/>
            <a:ext cx="8961120" cy="36581"/>
          </a:xfrm>
          <a:custGeom>
            <a:avLst/>
            <a:gdLst>
              <a:gd name="connsiteX0" fmla="*/ 0 w 8961120"/>
              <a:gd name="connsiteY0" fmla="*/ 0 h 36581"/>
              <a:gd name="connsiteX1" fmla="*/ 599706 w 8961120"/>
              <a:gd name="connsiteY1" fmla="*/ 0 h 36581"/>
              <a:gd name="connsiteX2" fmla="*/ 1289023 w 8961120"/>
              <a:gd name="connsiteY2" fmla="*/ 0 h 36581"/>
              <a:gd name="connsiteX3" fmla="*/ 2067951 w 8961120"/>
              <a:gd name="connsiteY3" fmla="*/ 0 h 36581"/>
              <a:gd name="connsiteX4" fmla="*/ 2667656 w 8961120"/>
              <a:gd name="connsiteY4" fmla="*/ 0 h 36581"/>
              <a:gd name="connsiteX5" fmla="*/ 3356973 w 8961120"/>
              <a:gd name="connsiteY5" fmla="*/ 0 h 36581"/>
              <a:gd name="connsiteX6" fmla="*/ 4225513 w 8961120"/>
              <a:gd name="connsiteY6" fmla="*/ 0 h 36581"/>
              <a:gd name="connsiteX7" fmla="*/ 4735607 w 8961120"/>
              <a:gd name="connsiteY7" fmla="*/ 0 h 36581"/>
              <a:gd name="connsiteX8" fmla="*/ 5514535 w 8961120"/>
              <a:gd name="connsiteY8" fmla="*/ 0 h 36581"/>
              <a:gd name="connsiteX9" fmla="*/ 6024630 w 8961120"/>
              <a:gd name="connsiteY9" fmla="*/ 0 h 36581"/>
              <a:gd name="connsiteX10" fmla="*/ 6713947 w 8961120"/>
              <a:gd name="connsiteY10" fmla="*/ 0 h 36581"/>
              <a:gd name="connsiteX11" fmla="*/ 7492875 w 8961120"/>
              <a:gd name="connsiteY11" fmla="*/ 0 h 36581"/>
              <a:gd name="connsiteX12" fmla="*/ 7913358 w 8961120"/>
              <a:gd name="connsiteY12" fmla="*/ 0 h 36581"/>
              <a:gd name="connsiteX13" fmla="*/ 8333842 w 8961120"/>
              <a:gd name="connsiteY13" fmla="*/ 0 h 36581"/>
              <a:gd name="connsiteX14" fmla="*/ 8961120 w 8961120"/>
              <a:gd name="connsiteY14" fmla="*/ 0 h 36581"/>
              <a:gd name="connsiteX15" fmla="*/ 8961120 w 8961120"/>
              <a:gd name="connsiteY15" fmla="*/ 36581 h 36581"/>
              <a:gd name="connsiteX16" fmla="*/ 8182192 w 8961120"/>
              <a:gd name="connsiteY16" fmla="*/ 36581 h 36581"/>
              <a:gd name="connsiteX17" fmla="*/ 7492875 w 8961120"/>
              <a:gd name="connsiteY17" fmla="*/ 36581 h 36581"/>
              <a:gd name="connsiteX18" fmla="*/ 6893169 w 8961120"/>
              <a:gd name="connsiteY18" fmla="*/ 36581 h 36581"/>
              <a:gd name="connsiteX19" fmla="*/ 6114241 w 8961120"/>
              <a:gd name="connsiteY19" fmla="*/ 36581 h 36581"/>
              <a:gd name="connsiteX20" fmla="*/ 5424924 w 8961120"/>
              <a:gd name="connsiteY20" fmla="*/ 36581 h 36581"/>
              <a:gd name="connsiteX21" fmla="*/ 4556385 w 8961120"/>
              <a:gd name="connsiteY21" fmla="*/ 36581 h 36581"/>
              <a:gd name="connsiteX22" fmla="*/ 3687846 w 8961120"/>
              <a:gd name="connsiteY22" fmla="*/ 36581 h 36581"/>
              <a:gd name="connsiteX23" fmla="*/ 2908917 w 8961120"/>
              <a:gd name="connsiteY23" fmla="*/ 36581 h 36581"/>
              <a:gd name="connsiteX24" fmla="*/ 2129989 w 8961120"/>
              <a:gd name="connsiteY24" fmla="*/ 36581 h 36581"/>
              <a:gd name="connsiteX25" fmla="*/ 1351061 w 8961120"/>
              <a:gd name="connsiteY25" fmla="*/ 36581 h 36581"/>
              <a:gd name="connsiteX26" fmla="*/ 840967 w 8961120"/>
              <a:gd name="connsiteY26" fmla="*/ 36581 h 36581"/>
              <a:gd name="connsiteX27" fmla="*/ 0 w 8961120"/>
              <a:gd name="connsiteY27" fmla="*/ 36581 h 36581"/>
              <a:gd name="connsiteX28" fmla="*/ 0 w 8961120"/>
              <a:gd name="connsiteY28" fmla="*/ 0 h 3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961120" h="36581" fill="none" extrusionOk="0">
                <a:moveTo>
                  <a:pt x="0" y="0"/>
                </a:moveTo>
                <a:cubicBezTo>
                  <a:pt x="141480" y="-15333"/>
                  <a:pt x="370118" y="21604"/>
                  <a:pt x="599706" y="0"/>
                </a:cubicBezTo>
                <a:cubicBezTo>
                  <a:pt x="829294" y="-21604"/>
                  <a:pt x="1058535" y="-22495"/>
                  <a:pt x="1289023" y="0"/>
                </a:cubicBezTo>
                <a:cubicBezTo>
                  <a:pt x="1519511" y="22495"/>
                  <a:pt x="1862975" y="-27298"/>
                  <a:pt x="2067951" y="0"/>
                </a:cubicBezTo>
                <a:cubicBezTo>
                  <a:pt x="2272927" y="27298"/>
                  <a:pt x="2486269" y="618"/>
                  <a:pt x="2667656" y="0"/>
                </a:cubicBezTo>
                <a:cubicBezTo>
                  <a:pt x="2849043" y="-618"/>
                  <a:pt x="3130582" y="294"/>
                  <a:pt x="3356973" y="0"/>
                </a:cubicBezTo>
                <a:cubicBezTo>
                  <a:pt x="3583364" y="-294"/>
                  <a:pt x="3860958" y="33263"/>
                  <a:pt x="4225513" y="0"/>
                </a:cubicBezTo>
                <a:cubicBezTo>
                  <a:pt x="4590068" y="-33263"/>
                  <a:pt x="4589519" y="15734"/>
                  <a:pt x="4735607" y="0"/>
                </a:cubicBezTo>
                <a:cubicBezTo>
                  <a:pt x="4881695" y="-15734"/>
                  <a:pt x="5207957" y="-6921"/>
                  <a:pt x="5514535" y="0"/>
                </a:cubicBezTo>
                <a:cubicBezTo>
                  <a:pt x="5821113" y="6921"/>
                  <a:pt x="5851142" y="25056"/>
                  <a:pt x="6024630" y="0"/>
                </a:cubicBezTo>
                <a:cubicBezTo>
                  <a:pt x="6198119" y="-25056"/>
                  <a:pt x="6514519" y="416"/>
                  <a:pt x="6713947" y="0"/>
                </a:cubicBezTo>
                <a:cubicBezTo>
                  <a:pt x="6913375" y="-416"/>
                  <a:pt x="7296443" y="-1148"/>
                  <a:pt x="7492875" y="0"/>
                </a:cubicBezTo>
                <a:cubicBezTo>
                  <a:pt x="7689307" y="1148"/>
                  <a:pt x="7771987" y="-10766"/>
                  <a:pt x="7913358" y="0"/>
                </a:cubicBezTo>
                <a:cubicBezTo>
                  <a:pt x="8054729" y="10766"/>
                  <a:pt x="8199560" y="17209"/>
                  <a:pt x="8333842" y="0"/>
                </a:cubicBezTo>
                <a:cubicBezTo>
                  <a:pt x="8468124" y="-17209"/>
                  <a:pt x="8809906" y="28732"/>
                  <a:pt x="8961120" y="0"/>
                </a:cubicBezTo>
                <a:cubicBezTo>
                  <a:pt x="8962513" y="12079"/>
                  <a:pt x="8962783" y="24162"/>
                  <a:pt x="8961120" y="36581"/>
                </a:cubicBezTo>
                <a:cubicBezTo>
                  <a:pt x="8648097" y="8290"/>
                  <a:pt x="8460001" y="19897"/>
                  <a:pt x="8182192" y="36581"/>
                </a:cubicBezTo>
                <a:cubicBezTo>
                  <a:pt x="7904383" y="53265"/>
                  <a:pt x="7651168" y="50029"/>
                  <a:pt x="7492875" y="36581"/>
                </a:cubicBezTo>
                <a:cubicBezTo>
                  <a:pt x="7334582" y="23133"/>
                  <a:pt x="7161252" y="15799"/>
                  <a:pt x="6893169" y="36581"/>
                </a:cubicBezTo>
                <a:cubicBezTo>
                  <a:pt x="6625086" y="57363"/>
                  <a:pt x="6346059" y="13231"/>
                  <a:pt x="6114241" y="36581"/>
                </a:cubicBezTo>
                <a:cubicBezTo>
                  <a:pt x="5882423" y="59931"/>
                  <a:pt x="5611664" y="59529"/>
                  <a:pt x="5424924" y="36581"/>
                </a:cubicBezTo>
                <a:cubicBezTo>
                  <a:pt x="5238184" y="13633"/>
                  <a:pt x="4904817" y="66793"/>
                  <a:pt x="4556385" y="36581"/>
                </a:cubicBezTo>
                <a:cubicBezTo>
                  <a:pt x="4207953" y="6369"/>
                  <a:pt x="4069347" y="32357"/>
                  <a:pt x="3687846" y="36581"/>
                </a:cubicBezTo>
                <a:cubicBezTo>
                  <a:pt x="3306345" y="40805"/>
                  <a:pt x="3068536" y="25956"/>
                  <a:pt x="2908917" y="36581"/>
                </a:cubicBezTo>
                <a:cubicBezTo>
                  <a:pt x="2749298" y="47206"/>
                  <a:pt x="2482422" y="65256"/>
                  <a:pt x="2129989" y="36581"/>
                </a:cubicBezTo>
                <a:cubicBezTo>
                  <a:pt x="1777556" y="7906"/>
                  <a:pt x="1654480" y="34619"/>
                  <a:pt x="1351061" y="36581"/>
                </a:cubicBezTo>
                <a:cubicBezTo>
                  <a:pt x="1047642" y="38543"/>
                  <a:pt x="1054685" y="22587"/>
                  <a:pt x="840967" y="36581"/>
                </a:cubicBezTo>
                <a:cubicBezTo>
                  <a:pt x="627249" y="50575"/>
                  <a:pt x="351133" y="53222"/>
                  <a:pt x="0" y="36581"/>
                </a:cubicBezTo>
                <a:cubicBezTo>
                  <a:pt x="-1023" y="21151"/>
                  <a:pt x="1430" y="9659"/>
                  <a:pt x="0" y="0"/>
                </a:cubicBezTo>
                <a:close/>
              </a:path>
              <a:path w="8961120" h="36581" stroke="0" extrusionOk="0">
                <a:moveTo>
                  <a:pt x="0" y="0"/>
                </a:moveTo>
                <a:cubicBezTo>
                  <a:pt x="173318" y="24176"/>
                  <a:pt x="330229" y="10910"/>
                  <a:pt x="599706" y="0"/>
                </a:cubicBezTo>
                <a:cubicBezTo>
                  <a:pt x="869183" y="-10910"/>
                  <a:pt x="847424" y="1915"/>
                  <a:pt x="1020189" y="0"/>
                </a:cubicBezTo>
                <a:cubicBezTo>
                  <a:pt x="1192954" y="-1915"/>
                  <a:pt x="1624559" y="-28249"/>
                  <a:pt x="1888728" y="0"/>
                </a:cubicBezTo>
                <a:cubicBezTo>
                  <a:pt x="2152897" y="28249"/>
                  <a:pt x="2347351" y="-14939"/>
                  <a:pt x="2488434" y="0"/>
                </a:cubicBezTo>
                <a:cubicBezTo>
                  <a:pt x="2629517" y="14939"/>
                  <a:pt x="2800841" y="26223"/>
                  <a:pt x="3088140" y="0"/>
                </a:cubicBezTo>
                <a:cubicBezTo>
                  <a:pt x="3375439" y="-26223"/>
                  <a:pt x="3652831" y="14211"/>
                  <a:pt x="3956679" y="0"/>
                </a:cubicBezTo>
                <a:cubicBezTo>
                  <a:pt x="4260527" y="-14211"/>
                  <a:pt x="4242730" y="6792"/>
                  <a:pt x="4466774" y="0"/>
                </a:cubicBezTo>
                <a:cubicBezTo>
                  <a:pt x="4690818" y="-6792"/>
                  <a:pt x="5136125" y="-25519"/>
                  <a:pt x="5335313" y="0"/>
                </a:cubicBezTo>
                <a:cubicBezTo>
                  <a:pt x="5534501" y="25519"/>
                  <a:pt x="5994618" y="-13332"/>
                  <a:pt x="6203852" y="0"/>
                </a:cubicBezTo>
                <a:cubicBezTo>
                  <a:pt x="6413086" y="13332"/>
                  <a:pt x="6641282" y="-3462"/>
                  <a:pt x="6893169" y="0"/>
                </a:cubicBezTo>
                <a:cubicBezTo>
                  <a:pt x="7145056" y="3462"/>
                  <a:pt x="7586314" y="18738"/>
                  <a:pt x="7761709" y="0"/>
                </a:cubicBezTo>
                <a:cubicBezTo>
                  <a:pt x="7937104" y="-18738"/>
                  <a:pt x="8158068" y="-11761"/>
                  <a:pt x="8361414" y="0"/>
                </a:cubicBezTo>
                <a:cubicBezTo>
                  <a:pt x="8564761" y="11761"/>
                  <a:pt x="8732843" y="11431"/>
                  <a:pt x="8961120" y="0"/>
                </a:cubicBezTo>
                <a:cubicBezTo>
                  <a:pt x="8959634" y="10683"/>
                  <a:pt x="8959869" y="21174"/>
                  <a:pt x="8961120" y="36581"/>
                </a:cubicBezTo>
                <a:cubicBezTo>
                  <a:pt x="8688604" y="37596"/>
                  <a:pt x="8580507" y="51336"/>
                  <a:pt x="8271803" y="36581"/>
                </a:cubicBezTo>
                <a:cubicBezTo>
                  <a:pt x="7963099" y="21826"/>
                  <a:pt x="7885912" y="70884"/>
                  <a:pt x="7582486" y="36581"/>
                </a:cubicBezTo>
                <a:cubicBezTo>
                  <a:pt x="7279060" y="2278"/>
                  <a:pt x="7124640" y="58880"/>
                  <a:pt x="6713947" y="36581"/>
                </a:cubicBezTo>
                <a:cubicBezTo>
                  <a:pt x="6303254" y="14282"/>
                  <a:pt x="6305410" y="26810"/>
                  <a:pt x="6024630" y="36581"/>
                </a:cubicBezTo>
                <a:cubicBezTo>
                  <a:pt x="5743850" y="46352"/>
                  <a:pt x="5721586" y="27457"/>
                  <a:pt x="5604147" y="36581"/>
                </a:cubicBezTo>
                <a:cubicBezTo>
                  <a:pt x="5486708" y="45705"/>
                  <a:pt x="5327814" y="44940"/>
                  <a:pt x="5094052" y="36581"/>
                </a:cubicBezTo>
                <a:cubicBezTo>
                  <a:pt x="4860290" y="28222"/>
                  <a:pt x="4435653" y="17224"/>
                  <a:pt x="4225513" y="36581"/>
                </a:cubicBezTo>
                <a:cubicBezTo>
                  <a:pt x="4015373" y="55938"/>
                  <a:pt x="3842740" y="48024"/>
                  <a:pt x="3536196" y="36581"/>
                </a:cubicBezTo>
                <a:cubicBezTo>
                  <a:pt x="3229652" y="25138"/>
                  <a:pt x="3219329" y="26290"/>
                  <a:pt x="3026101" y="36581"/>
                </a:cubicBezTo>
                <a:cubicBezTo>
                  <a:pt x="2832873" y="46872"/>
                  <a:pt x="2489409" y="9205"/>
                  <a:pt x="2336784" y="36581"/>
                </a:cubicBezTo>
                <a:cubicBezTo>
                  <a:pt x="2184159" y="63957"/>
                  <a:pt x="2049920" y="36379"/>
                  <a:pt x="1916301" y="36581"/>
                </a:cubicBezTo>
                <a:cubicBezTo>
                  <a:pt x="1782682" y="36783"/>
                  <a:pt x="1607936" y="36552"/>
                  <a:pt x="1495818" y="36581"/>
                </a:cubicBezTo>
                <a:cubicBezTo>
                  <a:pt x="1383700" y="36610"/>
                  <a:pt x="1097703" y="70330"/>
                  <a:pt x="806501" y="36581"/>
                </a:cubicBezTo>
                <a:cubicBezTo>
                  <a:pt x="515299" y="2832"/>
                  <a:pt x="401710" y="-322"/>
                  <a:pt x="0" y="36581"/>
                </a:cubicBezTo>
                <a:cubicBezTo>
                  <a:pt x="-848" y="20566"/>
                  <a:pt x="-53" y="13813"/>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94F6A9DD-1606-E8C9-66D2-0641B6616E88}"/>
              </a:ext>
            </a:extLst>
          </p:cNvPr>
          <p:cNvSpPr>
            <a:spLocks noGrp="1"/>
          </p:cNvSpPr>
          <p:nvPr>
            <p:ph idx="13"/>
          </p:nvPr>
        </p:nvSpPr>
        <p:spPr>
          <a:xfrm>
            <a:off x="10254171" y="1104182"/>
            <a:ext cx="12450290" cy="10863072"/>
          </a:xfrm>
        </p:spPr>
        <p:txBody>
          <a:bodyPr vert="horz" lIns="91440" tIns="45720" rIns="91440" bIns="45720" rtlCol="0" anchor="ctr">
            <a:normAutofit/>
          </a:bodyPr>
          <a:lstStyle/>
          <a:p>
            <a:pPr marR="0" algn="l">
              <a:lnSpc>
                <a:spcPct val="90000"/>
              </a:lnSpc>
              <a:spcBef>
                <a:spcPts val="0"/>
              </a:spcBef>
              <a:spcAft>
                <a:spcPts val="600"/>
              </a:spcAft>
            </a:pPr>
            <a:endParaRPr lang="en-US" sz="4800" dirty="0">
              <a:solidFill>
                <a:schemeClr val="tx1"/>
              </a:solidFill>
            </a:endParaRPr>
          </a:p>
          <a:p>
            <a:pPr marR="0" algn="l">
              <a:lnSpc>
                <a:spcPct val="90000"/>
              </a:lnSpc>
              <a:spcBef>
                <a:spcPts val="0"/>
              </a:spcBef>
              <a:spcAft>
                <a:spcPts val="600"/>
              </a:spcAft>
            </a:pPr>
            <a:r>
              <a:rPr lang="en-US" sz="4800" i="0" dirty="0">
                <a:solidFill>
                  <a:schemeClr val="tx1"/>
                </a:solidFill>
              </a:rPr>
              <a:t>Family engagement is a shared responsibility of families, educators, and community partners to support children and youth’s learning, development, wellbeing, and success.</a:t>
            </a:r>
          </a:p>
        </p:txBody>
      </p:sp>
      <p:sp>
        <p:nvSpPr>
          <p:cNvPr id="3" name="TextBox 2">
            <a:extLst>
              <a:ext uri="{FF2B5EF4-FFF2-40B4-BE49-F238E27FC236}">
                <a16:creationId xmlns:a16="http://schemas.microsoft.com/office/drawing/2014/main" id="{1E666816-3E2A-F46A-7831-CBE3110C5B6B}"/>
              </a:ext>
            </a:extLst>
          </p:cNvPr>
          <p:cNvSpPr txBox="1"/>
          <p:nvPr/>
        </p:nvSpPr>
        <p:spPr>
          <a:xfrm>
            <a:off x="0" y="13307244"/>
            <a:ext cx="5040055" cy="538609"/>
          </a:xfrm>
          <a:prstGeom prst="rect">
            <a:avLst/>
          </a:prstGeom>
          <a:noFill/>
        </p:spPr>
        <p:txBody>
          <a:bodyPr wrap="square">
            <a:spAutoFit/>
          </a:bodyPr>
          <a:lstStyle/>
          <a:p>
            <a:pPr>
              <a:spcAft>
                <a:spcPts val="600"/>
              </a:spcAft>
            </a:pPr>
            <a:r>
              <a:rPr lang="en-US" sz="1200" b="1" dirty="0">
                <a:solidFill>
                  <a:srgbClr val="FFFFFF"/>
                </a:solidFill>
              </a:rPr>
              <a:t>Global Family Research Project, n.d.; Woolf, n.d.</a:t>
            </a:r>
          </a:p>
          <a:p>
            <a:pPr>
              <a:spcAft>
                <a:spcPts val="600"/>
              </a:spcAft>
            </a:pPr>
            <a:endParaRPr lang="en-US" sz="1200" dirty="0">
              <a:solidFill>
                <a:srgbClr val="FFFFFF"/>
              </a:solidFill>
            </a:endParaRPr>
          </a:p>
        </p:txBody>
      </p:sp>
    </p:spTree>
    <p:extLst>
      <p:ext uri="{BB962C8B-B14F-4D97-AF65-F5344CB8AC3E}">
        <p14:creationId xmlns:p14="http://schemas.microsoft.com/office/powerpoint/2010/main" val="1336153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 y="0"/>
            <a:ext cx="24381079"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8505" y="2238062"/>
            <a:ext cx="9241079" cy="92398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4E591B2-8F16-CC2B-ED8D-3CB840717BD3}"/>
              </a:ext>
            </a:extLst>
          </p:cNvPr>
          <p:cNvSpPr>
            <a:spLocks noGrp="1"/>
          </p:cNvSpPr>
          <p:nvPr>
            <p:ph type="title"/>
          </p:nvPr>
        </p:nvSpPr>
        <p:spPr>
          <a:xfrm>
            <a:off x="2342452" y="2793372"/>
            <a:ext cx="6481856" cy="8129256"/>
          </a:xfrm>
        </p:spPr>
        <p:txBody>
          <a:bodyPr vert="horz" lIns="91440" tIns="45720" rIns="91440" bIns="45720" rtlCol="0" anchor="ctr">
            <a:normAutofit/>
          </a:bodyPr>
          <a:lstStyle/>
          <a:p>
            <a:pPr algn="ctr" defTabSz="914400"/>
            <a:r>
              <a:rPr lang="en-US" sz="8300" kern="1200" dirty="0">
                <a:solidFill>
                  <a:srgbClr val="FFFFFF"/>
                </a:solidFill>
                <a:latin typeface="+mj-lt"/>
                <a:ea typeface="+mj-ea"/>
                <a:cs typeface="+mj-cs"/>
              </a:rPr>
              <a:t>What are the benefits of family engagement?</a:t>
            </a:r>
          </a:p>
        </p:txBody>
      </p:sp>
      <p:sp>
        <p:nvSpPr>
          <p:cNvPr id="44" name="Arc 43">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17369701" y="1882296"/>
            <a:ext cx="5976576" cy="5975798"/>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0332" y="9561984"/>
            <a:ext cx="1092343" cy="10922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Content Placeholder 1">
            <a:extLst>
              <a:ext uri="{FF2B5EF4-FFF2-40B4-BE49-F238E27FC236}">
                <a16:creationId xmlns:a16="http://schemas.microsoft.com/office/drawing/2014/main" id="{ABAA2A09-BA7C-2DF4-E96A-6633408FF58A}"/>
              </a:ext>
            </a:extLst>
          </p:cNvPr>
          <p:cNvSpPr>
            <a:spLocks noGrp="1"/>
          </p:cNvSpPr>
          <p:nvPr>
            <p:ph sz="half" idx="2"/>
          </p:nvPr>
        </p:nvSpPr>
        <p:spPr>
          <a:xfrm>
            <a:off x="10741704" y="3052066"/>
            <a:ext cx="11074236" cy="7870562"/>
          </a:xfrm>
        </p:spPr>
        <p:txBody>
          <a:bodyPr vert="horz" lIns="91440" tIns="45720" rIns="91440" bIns="45720" rtlCol="0">
            <a:normAutofit/>
          </a:bodyPr>
          <a:lstStyle/>
          <a:p>
            <a:pPr marL="0" indent="0" defTabSz="914400">
              <a:lnSpc>
                <a:spcPct val="90000"/>
              </a:lnSpc>
              <a:buNone/>
            </a:pPr>
            <a:r>
              <a:rPr lang="en-US" sz="5000" b="1" dirty="0"/>
              <a:t>Research shows that family engagement is closely linked to </a:t>
            </a:r>
          </a:p>
          <a:p>
            <a:pPr marL="914400" lvl="1" indent="-228600" defTabSz="914400">
              <a:lnSpc>
                <a:spcPct val="90000"/>
              </a:lnSpc>
            </a:pPr>
            <a:r>
              <a:rPr lang="en-US" sz="4500" b="1" dirty="0"/>
              <a:t>better attendance, </a:t>
            </a:r>
          </a:p>
          <a:p>
            <a:pPr marL="914400" lvl="1" indent="-228600" defTabSz="914400">
              <a:lnSpc>
                <a:spcPct val="90000"/>
              </a:lnSpc>
            </a:pPr>
            <a:r>
              <a:rPr lang="en-US" sz="4500" b="1" dirty="0"/>
              <a:t>higher academic achievement, </a:t>
            </a:r>
          </a:p>
          <a:p>
            <a:pPr marL="914400" lvl="1" indent="-228600" defTabSz="914400">
              <a:lnSpc>
                <a:spcPct val="90000"/>
              </a:lnSpc>
            </a:pPr>
            <a:r>
              <a:rPr lang="en-US" sz="4500" b="1" dirty="0"/>
              <a:t>greater likelihood of graduation,</a:t>
            </a:r>
          </a:p>
          <a:p>
            <a:pPr marL="914400" lvl="1" indent="-228600" defTabSz="914400">
              <a:lnSpc>
                <a:spcPct val="90000"/>
              </a:lnSpc>
            </a:pPr>
            <a:r>
              <a:rPr lang="en-US" sz="4500" b="1" dirty="0"/>
              <a:t>improved social and emotional development, and</a:t>
            </a:r>
          </a:p>
          <a:p>
            <a:pPr marL="914400" lvl="1" indent="-228600" defTabSz="914400">
              <a:lnSpc>
                <a:spcPct val="90000"/>
              </a:lnSpc>
            </a:pPr>
            <a:r>
              <a:rPr lang="en-US" sz="4500" b="1" dirty="0"/>
              <a:t>more positive school climate.</a:t>
            </a:r>
          </a:p>
        </p:txBody>
      </p:sp>
      <p:sp>
        <p:nvSpPr>
          <p:cNvPr id="2" name="TextBox 1">
            <a:extLst>
              <a:ext uri="{FF2B5EF4-FFF2-40B4-BE49-F238E27FC236}">
                <a16:creationId xmlns:a16="http://schemas.microsoft.com/office/drawing/2014/main" id="{5F4312F8-D610-B410-E415-78AA56FD60FA}"/>
              </a:ext>
            </a:extLst>
          </p:cNvPr>
          <p:cNvSpPr txBox="1"/>
          <p:nvPr/>
        </p:nvSpPr>
        <p:spPr>
          <a:xfrm>
            <a:off x="0" y="13307244"/>
            <a:ext cx="5040055" cy="538609"/>
          </a:xfrm>
          <a:prstGeom prst="rect">
            <a:avLst/>
          </a:prstGeom>
          <a:noFill/>
        </p:spPr>
        <p:txBody>
          <a:bodyPr wrap="square">
            <a:spAutoFit/>
          </a:bodyPr>
          <a:lstStyle/>
          <a:p>
            <a:pPr>
              <a:spcAft>
                <a:spcPts val="600"/>
              </a:spcAft>
            </a:pPr>
            <a:r>
              <a:rPr lang="en-US" sz="1200" b="1" dirty="0">
                <a:solidFill>
                  <a:srgbClr val="FFFFFF"/>
                </a:solidFill>
              </a:rPr>
              <a:t>Henderson &amp; Mapp, 2002, Henderson et al., 2007; Woolf, n.d.</a:t>
            </a:r>
          </a:p>
          <a:p>
            <a:pPr>
              <a:spcAft>
                <a:spcPts val="600"/>
              </a:spcAft>
            </a:pPr>
            <a:endParaRPr lang="en-US" sz="1200" dirty="0">
              <a:solidFill>
                <a:srgbClr val="FFFFFF"/>
              </a:solidFill>
            </a:endParaRPr>
          </a:p>
        </p:txBody>
      </p:sp>
    </p:spTree>
    <p:extLst>
      <p:ext uri="{BB962C8B-B14F-4D97-AF65-F5344CB8AC3E}">
        <p14:creationId xmlns:p14="http://schemas.microsoft.com/office/powerpoint/2010/main" val="1547246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 y="0"/>
            <a:ext cx="24381079"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8505" y="2238062"/>
            <a:ext cx="9241079" cy="92398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4E591B2-8F16-CC2B-ED8D-3CB840717BD3}"/>
              </a:ext>
            </a:extLst>
          </p:cNvPr>
          <p:cNvSpPr>
            <a:spLocks noGrp="1"/>
          </p:cNvSpPr>
          <p:nvPr>
            <p:ph type="title"/>
          </p:nvPr>
        </p:nvSpPr>
        <p:spPr>
          <a:xfrm>
            <a:off x="2342452" y="2793372"/>
            <a:ext cx="6481856" cy="8129256"/>
          </a:xfrm>
        </p:spPr>
        <p:txBody>
          <a:bodyPr vert="horz" lIns="91440" tIns="45720" rIns="91440" bIns="45720" rtlCol="0" anchor="ctr">
            <a:normAutofit/>
          </a:bodyPr>
          <a:lstStyle/>
          <a:p>
            <a:pPr algn="ctr" defTabSz="914400"/>
            <a:r>
              <a:rPr lang="en-US" sz="8300" kern="1200" dirty="0">
                <a:solidFill>
                  <a:srgbClr val="FFFFFF"/>
                </a:solidFill>
                <a:latin typeface="+mj-lt"/>
                <a:ea typeface="+mj-ea"/>
                <a:cs typeface="+mj-cs"/>
              </a:rPr>
              <a:t>What are the benefits of family engagement?</a:t>
            </a:r>
          </a:p>
        </p:txBody>
      </p:sp>
      <p:sp>
        <p:nvSpPr>
          <p:cNvPr id="44" name="Arc 43">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17369701" y="1882296"/>
            <a:ext cx="5976576" cy="5975798"/>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0332" y="9561984"/>
            <a:ext cx="1092343" cy="10922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Content Placeholder 1">
            <a:extLst>
              <a:ext uri="{FF2B5EF4-FFF2-40B4-BE49-F238E27FC236}">
                <a16:creationId xmlns:a16="http://schemas.microsoft.com/office/drawing/2014/main" id="{ABAA2A09-BA7C-2DF4-E96A-6633408FF58A}"/>
              </a:ext>
            </a:extLst>
          </p:cNvPr>
          <p:cNvSpPr>
            <a:spLocks noGrp="1"/>
          </p:cNvSpPr>
          <p:nvPr>
            <p:ph sz="half" idx="2"/>
          </p:nvPr>
        </p:nvSpPr>
        <p:spPr>
          <a:xfrm>
            <a:off x="10741704" y="3052066"/>
            <a:ext cx="11074236" cy="7870562"/>
          </a:xfrm>
        </p:spPr>
        <p:txBody>
          <a:bodyPr vert="horz" lIns="91440" tIns="45720" rIns="91440" bIns="45720" rtlCol="0">
            <a:normAutofit/>
          </a:bodyPr>
          <a:lstStyle/>
          <a:p>
            <a:pPr marL="0" indent="0" defTabSz="914400">
              <a:lnSpc>
                <a:spcPct val="90000"/>
              </a:lnSpc>
              <a:buNone/>
            </a:pPr>
            <a:r>
              <a:rPr lang="en-US" sz="5000" b="1" dirty="0"/>
              <a:t>Family engagement can help reduce school violence via</a:t>
            </a:r>
          </a:p>
          <a:p>
            <a:pPr marL="914400" lvl="1" indent="-228600" defTabSz="914400">
              <a:lnSpc>
                <a:spcPct val="90000"/>
              </a:lnSpc>
            </a:pPr>
            <a:r>
              <a:rPr lang="en-US" sz="4500" b="1" dirty="0"/>
              <a:t>information sharing between families and staff,</a:t>
            </a:r>
          </a:p>
          <a:p>
            <a:pPr marL="914400" lvl="1" indent="-228600" defTabSz="914400">
              <a:lnSpc>
                <a:spcPct val="90000"/>
              </a:lnSpc>
            </a:pPr>
            <a:r>
              <a:rPr lang="en-US" sz="4500" b="1" dirty="0"/>
              <a:t>issue spotting, and</a:t>
            </a:r>
          </a:p>
          <a:p>
            <a:pPr marL="914400" lvl="1" indent="-228600" defTabSz="914400">
              <a:lnSpc>
                <a:spcPct val="90000"/>
              </a:lnSpc>
            </a:pPr>
            <a:r>
              <a:rPr lang="en-US" sz="4500" b="1" dirty="0"/>
              <a:t>the proactive development of timely interventions and supports.</a:t>
            </a:r>
          </a:p>
        </p:txBody>
      </p:sp>
      <p:sp>
        <p:nvSpPr>
          <p:cNvPr id="2" name="TextBox 1">
            <a:extLst>
              <a:ext uri="{FF2B5EF4-FFF2-40B4-BE49-F238E27FC236}">
                <a16:creationId xmlns:a16="http://schemas.microsoft.com/office/drawing/2014/main" id="{5F4312F8-D610-B410-E415-78AA56FD60FA}"/>
              </a:ext>
            </a:extLst>
          </p:cNvPr>
          <p:cNvSpPr txBox="1"/>
          <p:nvPr/>
        </p:nvSpPr>
        <p:spPr>
          <a:xfrm>
            <a:off x="0" y="13307244"/>
            <a:ext cx="5040055" cy="538609"/>
          </a:xfrm>
          <a:prstGeom prst="rect">
            <a:avLst/>
          </a:prstGeom>
          <a:noFill/>
        </p:spPr>
        <p:txBody>
          <a:bodyPr wrap="square">
            <a:spAutoFit/>
          </a:bodyPr>
          <a:lstStyle/>
          <a:p>
            <a:pPr>
              <a:spcAft>
                <a:spcPts val="600"/>
              </a:spcAft>
            </a:pPr>
            <a:r>
              <a:rPr lang="en-US" sz="1200" b="1" dirty="0">
                <a:solidFill>
                  <a:srgbClr val="FFFFFF"/>
                </a:solidFill>
              </a:rPr>
              <a:t>Brubaker et al., 2001; Song et al., 2017 </a:t>
            </a:r>
          </a:p>
          <a:p>
            <a:pPr>
              <a:spcAft>
                <a:spcPts val="600"/>
              </a:spcAft>
            </a:pPr>
            <a:endParaRPr lang="en-US" sz="1200" dirty="0">
              <a:solidFill>
                <a:srgbClr val="FFFFFF"/>
              </a:solidFill>
            </a:endParaRPr>
          </a:p>
        </p:txBody>
      </p:sp>
    </p:spTree>
    <p:extLst>
      <p:ext uri="{BB962C8B-B14F-4D97-AF65-F5344CB8AC3E}">
        <p14:creationId xmlns:p14="http://schemas.microsoft.com/office/powerpoint/2010/main" val="3048482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66" name="Rectangle 1065">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D1005E46-5B30-55BE-B9B4-E7D501509A51}"/>
              </a:ext>
            </a:extLst>
          </p:cNvPr>
          <p:cNvSpPr>
            <a:spLocks noGrp="1"/>
          </p:cNvSpPr>
          <p:nvPr>
            <p:ph type="title"/>
          </p:nvPr>
        </p:nvSpPr>
        <p:spPr>
          <a:xfrm>
            <a:off x="13479641" y="3770618"/>
            <a:ext cx="9211879" cy="4775200"/>
          </a:xfrm>
          <a:prstGeom prst="ellipse">
            <a:avLst/>
          </a:prstGeom>
        </p:spPr>
        <p:txBody>
          <a:bodyPr vert="horz" lIns="91440" tIns="45720" rIns="91440" bIns="45720" rtlCol="0" anchor="b">
            <a:normAutofit/>
          </a:bodyPr>
          <a:lstStyle/>
          <a:p>
            <a:pPr algn="ctr"/>
            <a:r>
              <a:rPr lang="en-US" sz="5000" dirty="0">
                <a:solidFill>
                  <a:srgbClr val="FFFFFF"/>
                </a:solidFill>
              </a:rPr>
              <a:t>Family Engagement in Your Context</a:t>
            </a:r>
          </a:p>
        </p:txBody>
      </p:sp>
      <p:pic>
        <p:nvPicPr>
          <p:cNvPr id="1030" name="Picture 6">
            <a:extLst>
              <a:ext uri="{FF2B5EF4-FFF2-40B4-BE49-F238E27FC236}">
                <a16:creationId xmlns:a16="http://schemas.microsoft.com/office/drawing/2014/main" id="{C87DA69C-E0EF-2BB9-8FB1-9A59EF393FCA}"/>
              </a:ext>
            </a:extLst>
          </p:cNvPr>
          <p:cNvPicPr>
            <a:picLocks noChangeAspect="1" noChangeArrowheads="1"/>
          </p:cNvPicPr>
          <p:nvPr/>
        </p:nvPicPr>
        <p:blipFill>
          <a:blip r:embed="rId3">
            <a:extLst>
              <a:ext uri="{837473B0-CC2E-450A-ABE3-18F120FF3D39}">
                <a1611:picAttrSrcUrl xmlns:a1611="http://schemas.microsoft.com/office/drawing/2016/11/main" r:id="rId4"/>
              </a:ext>
            </a:extLst>
          </a:blip>
          <a:srcRect t="524" b="524"/>
          <a:stretch/>
        </p:blipFill>
        <p:spPr bwMode="auto">
          <a:xfrm>
            <a:off x="947871" y="2114550"/>
            <a:ext cx="11836343" cy="9486900"/>
          </a:xfrm>
          <a:prstGeom prst="rect">
            <a:avLst/>
          </a:prstGeom>
          <a:noFill/>
          <a:extLst>
            <a:ext uri="{909E8E84-426E-40DD-AFC4-6F175D3DCCD1}">
              <a14:hiddenFill xmlns:a14="http://schemas.microsoft.com/office/drawing/2010/main">
                <a:solidFill>
                  <a:srgbClr val="FFFFFF"/>
                </a:solidFill>
              </a14:hiddenFill>
            </a:ext>
          </a:extLst>
        </p:spPr>
      </p:pic>
      <p:sp>
        <p:nvSpPr>
          <p:cNvPr id="1068" name="Rectangle 1067">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5078" y="2395538"/>
            <a:ext cx="21977018" cy="892492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Rectangle 1069">
            <a:extLst>
              <a:ext uri="{FF2B5EF4-FFF2-40B4-BE49-F238E27FC236}">
                <a16:creationId xmlns:a16="http://schemas.microsoft.com/office/drawing/2014/main" id="{EF36B2BE-65F4-46E3-AFDD-A9AE9E885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2444" y="230386"/>
            <a:ext cx="23882286" cy="13255228"/>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2971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96CAC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9D7B0-9D7F-617A-1FB7-AC248B182412}"/>
              </a:ext>
            </a:extLst>
          </p:cNvPr>
          <p:cNvSpPr>
            <a:spLocks noGrp="1"/>
          </p:cNvSpPr>
          <p:nvPr>
            <p:ph type="ctrTitle"/>
          </p:nvPr>
        </p:nvSpPr>
        <p:spPr>
          <a:xfrm>
            <a:off x="2439986" y="751468"/>
            <a:ext cx="19488851" cy="2186354"/>
          </a:xfrm>
        </p:spPr>
        <p:txBody>
          <a:bodyPr/>
          <a:lstStyle/>
          <a:p>
            <a:pPr algn="ctr"/>
            <a:r>
              <a:rPr lang="en-US" sz="8000" b="1" dirty="0">
                <a:solidFill>
                  <a:schemeClr val="tx1"/>
                </a:solidFill>
                <a:latin typeface="+mj-lt"/>
                <a:ea typeface="+mj-ea"/>
                <a:cs typeface="+mj-cs"/>
              </a:rPr>
              <a:t>Promoting Family Engagement with Continuous Improvement</a:t>
            </a:r>
            <a:endParaRPr lang="en-US" dirty="0">
              <a:solidFill>
                <a:schemeClr val="tx1"/>
              </a:solidFill>
            </a:endParaRPr>
          </a:p>
        </p:txBody>
      </p:sp>
      <p:pic>
        <p:nvPicPr>
          <p:cNvPr id="8" name="Picture 7">
            <a:extLst>
              <a:ext uri="{FF2B5EF4-FFF2-40B4-BE49-F238E27FC236}">
                <a16:creationId xmlns:a16="http://schemas.microsoft.com/office/drawing/2014/main" id="{6BC318C2-2CF8-202A-7FD1-1D6ABA1FA6F0}"/>
              </a:ext>
            </a:extLst>
          </p:cNvPr>
          <p:cNvPicPr>
            <a:picLocks noChangeAspect="1"/>
          </p:cNvPicPr>
          <p:nvPr/>
        </p:nvPicPr>
        <p:blipFill>
          <a:blip r:embed="rId3">
            <a:extLst>
              <a:ext uri="{837473B0-CC2E-450A-ABE3-18F120FF3D39}">
                <a1611:picAttrSrcUrl xmlns:a1611="http://schemas.microsoft.com/office/drawing/2016/11/main" r:id="rId4"/>
              </a:ext>
            </a:extLst>
          </a:blip>
          <a:srcRect/>
          <a:stretch/>
        </p:blipFill>
        <p:spPr>
          <a:xfrm>
            <a:off x="6898856" y="4377163"/>
            <a:ext cx="10589462" cy="7059641"/>
          </a:xfrm>
          <a:prstGeom prst="rect">
            <a:avLst/>
          </a:prstGeom>
        </p:spPr>
      </p:pic>
    </p:spTree>
    <p:extLst>
      <p:ext uri="{BB962C8B-B14F-4D97-AF65-F5344CB8AC3E}">
        <p14:creationId xmlns:p14="http://schemas.microsoft.com/office/powerpoint/2010/main" val="183582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61327" cy="13716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46CDDDAA-BCF3-4F60-D31C-F3D5BA179F67}"/>
              </a:ext>
            </a:extLst>
          </p:cNvPr>
          <p:cNvSpPr>
            <a:spLocks noGrp="1"/>
          </p:cNvSpPr>
          <p:nvPr>
            <p:ph type="title"/>
          </p:nvPr>
        </p:nvSpPr>
        <p:spPr>
          <a:xfrm>
            <a:off x="1861457" y="763870"/>
            <a:ext cx="9049746" cy="11948828"/>
          </a:xfrm>
        </p:spPr>
        <p:txBody>
          <a:bodyPr vert="horz" lIns="91440" tIns="45720" rIns="91440" bIns="45720" rtlCol="0" anchor="ctr">
            <a:normAutofit/>
          </a:bodyPr>
          <a:lstStyle/>
          <a:p>
            <a:r>
              <a:rPr lang="en-US" sz="10000" kern="1200" dirty="0">
                <a:solidFill>
                  <a:srgbClr val="FFFFFF"/>
                </a:solidFill>
                <a:latin typeface="+mj-lt"/>
                <a:ea typeface="+mj-ea"/>
                <a:cs typeface="+mj-cs"/>
              </a:rPr>
              <a:t>Continuous Improvement:</a:t>
            </a:r>
            <a:br>
              <a:rPr lang="en-US" sz="10000" kern="1200" dirty="0">
                <a:solidFill>
                  <a:srgbClr val="FFFFFF"/>
                </a:solidFill>
                <a:latin typeface="+mj-lt"/>
                <a:ea typeface="+mj-ea"/>
                <a:cs typeface="+mj-cs"/>
              </a:rPr>
            </a:br>
            <a:br>
              <a:rPr lang="en-US" sz="10000" kern="1200" dirty="0">
                <a:solidFill>
                  <a:srgbClr val="FFFFFF"/>
                </a:solidFill>
                <a:latin typeface="+mj-lt"/>
                <a:ea typeface="+mj-ea"/>
                <a:cs typeface="+mj-cs"/>
              </a:rPr>
            </a:br>
            <a:r>
              <a:rPr lang="en-US" sz="10000" kern="1200" dirty="0">
                <a:solidFill>
                  <a:srgbClr val="FFFFFF"/>
                </a:solidFill>
                <a:latin typeface="+mj-lt"/>
                <a:ea typeface="+mj-ea"/>
                <a:cs typeface="+mj-cs"/>
              </a:rPr>
              <a:t>Plan-Do-Study-Act Cycle</a:t>
            </a:r>
          </a:p>
        </p:txBody>
      </p:sp>
      <p:grpSp>
        <p:nvGrpSpPr>
          <p:cNvPr id="53" name="Group 52">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27944" y="1108304"/>
            <a:ext cx="1148505" cy="2151732"/>
            <a:chOff x="613892" y="554152"/>
            <a:chExt cx="574177" cy="1075866"/>
          </a:xfrm>
          <a:solidFill>
            <a:srgbClr val="FFFFFF"/>
          </a:solidFill>
        </p:grpSpPr>
        <p:sp>
          <p:nvSpPr>
            <p:cNvPr id="54"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55"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56"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cxnSp>
        <p:nvCxnSpPr>
          <p:cNvPr id="58" name="Straight Connector 5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175341" y="7220788"/>
            <a:ext cx="0" cy="6477456"/>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111AB49-D7F4-480C-9B32-BF9E441C351D}"/>
              </a:ext>
            </a:extLst>
          </p:cNvPr>
          <p:cNvSpPr txBox="1"/>
          <p:nvPr/>
        </p:nvSpPr>
        <p:spPr>
          <a:xfrm>
            <a:off x="0" y="13345839"/>
            <a:ext cx="5040055" cy="276999"/>
          </a:xfrm>
          <a:prstGeom prst="rect">
            <a:avLst/>
          </a:prstGeom>
          <a:noFill/>
        </p:spPr>
        <p:txBody>
          <a:bodyPr wrap="square">
            <a:spAutoFit/>
          </a:bodyPr>
          <a:lstStyle/>
          <a:p>
            <a:r>
              <a:rPr lang="en-US" sz="1200" dirty="0">
                <a:solidFill>
                  <a:srgbClr val="FFFFFF"/>
                </a:solidFill>
              </a:rPr>
              <a:t>CASEL, n.d.; </a:t>
            </a:r>
            <a:r>
              <a:rPr lang="en-US" sz="1200" dirty="0" err="1">
                <a:solidFill>
                  <a:srgbClr val="FFFFFF"/>
                </a:solidFill>
              </a:rPr>
              <a:t>Shakman</a:t>
            </a:r>
            <a:r>
              <a:rPr lang="en-US" sz="1200" dirty="0">
                <a:solidFill>
                  <a:srgbClr val="FFFFFF"/>
                </a:solidFill>
              </a:rPr>
              <a:t> et al., 2017</a:t>
            </a:r>
          </a:p>
        </p:txBody>
      </p:sp>
      <p:graphicFrame>
        <p:nvGraphicFramePr>
          <p:cNvPr id="18" name="Diagram 17">
            <a:extLst>
              <a:ext uri="{FF2B5EF4-FFF2-40B4-BE49-F238E27FC236}">
                <a16:creationId xmlns:a16="http://schemas.microsoft.com/office/drawing/2014/main" id="{ED6471DC-A3AD-3FA7-4A46-07893D3C8DA6}"/>
              </a:ext>
            </a:extLst>
          </p:cNvPr>
          <p:cNvGraphicFramePr/>
          <p:nvPr/>
        </p:nvGraphicFramePr>
        <p:xfrm>
          <a:off x="11493361" y="1668745"/>
          <a:ext cx="12871159" cy="103785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19252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61327" cy="13716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46CDDDAA-BCF3-4F60-D31C-F3D5BA179F67}"/>
              </a:ext>
            </a:extLst>
          </p:cNvPr>
          <p:cNvSpPr>
            <a:spLocks noGrp="1"/>
          </p:cNvSpPr>
          <p:nvPr>
            <p:ph type="title"/>
          </p:nvPr>
        </p:nvSpPr>
        <p:spPr>
          <a:xfrm>
            <a:off x="2376449" y="388172"/>
            <a:ext cx="8534756" cy="11948828"/>
          </a:xfrm>
        </p:spPr>
        <p:txBody>
          <a:bodyPr vert="horz" lIns="91440" tIns="45720" rIns="91440" bIns="45720" rtlCol="0" anchor="ctr">
            <a:normAutofit/>
          </a:bodyPr>
          <a:lstStyle/>
          <a:p>
            <a:r>
              <a:rPr lang="en-US" sz="10000" dirty="0">
                <a:solidFill>
                  <a:srgbClr val="FFFFFF"/>
                </a:solidFill>
              </a:rPr>
              <a:t>Phase</a:t>
            </a:r>
            <a:r>
              <a:rPr lang="en-US" sz="10000" kern="1200" dirty="0">
                <a:solidFill>
                  <a:srgbClr val="FFFFFF"/>
                </a:solidFill>
                <a:latin typeface="+mj-lt"/>
                <a:ea typeface="+mj-ea"/>
                <a:cs typeface="+mj-cs"/>
              </a:rPr>
              <a:t> 1: Plan</a:t>
            </a:r>
            <a:br>
              <a:rPr lang="en-US" sz="10000" kern="1200" dirty="0">
                <a:solidFill>
                  <a:srgbClr val="FFFFFF"/>
                </a:solidFill>
                <a:latin typeface="+mj-lt"/>
                <a:ea typeface="+mj-ea"/>
                <a:cs typeface="+mj-cs"/>
              </a:rPr>
            </a:br>
            <a:br>
              <a:rPr lang="en-US" sz="10000" kern="1200" dirty="0">
                <a:solidFill>
                  <a:srgbClr val="FFFFFF"/>
                </a:solidFill>
                <a:latin typeface="+mj-lt"/>
                <a:ea typeface="+mj-ea"/>
                <a:cs typeface="+mj-cs"/>
              </a:rPr>
            </a:br>
            <a:r>
              <a:rPr lang="en-US" sz="5400" kern="1200" dirty="0">
                <a:solidFill>
                  <a:srgbClr val="FFFFFF"/>
                </a:solidFill>
                <a:latin typeface="+mj-lt"/>
                <a:ea typeface="+mj-ea"/>
                <a:cs typeface="+mj-cs"/>
              </a:rPr>
              <a:t>Gather a diverse team.</a:t>
            </a:r>
          </a:p>
        </p:txBody>
      </p:sp>
      <p:grpSp>
        <p:nvGrpSpPr>
          <p:cNvPr id="53" name="Group 52">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27944" y="1108304"/>
            <a:ext cx="1148505" cy="2151732"/>
            <a:chOff x="613892" y="554152"/>
            <a:chExt cx="574177" cy="1075866"/>
          </a:xfrm>
          <a:solidFill>
            <a:srgbClr val="FFFFFF"/>
          </a:solidFill>
        </p:grpSpPr>
        <p:sp>
          <p:nvSpPr>
            <p:cNvPr id="54"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55"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56"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cxnSp>
        <p:nvCxnSpPr>
          <p:cNvPr id="58" name="Straight Connector 5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175341" y="7220788"/>
            <a:ext cx="0" cy="6477456"/>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9F4EA3C-75E5-F464-C4D6-AE481A50E645}"/>
              </a:ext>
            </a:extLst>
          </p:cNvPr>
          <p:cNvSpPr txBox="1"/>
          <p:nvPr/>
        </p:nvSpPr>
        <p:spPr>
          <a:xfrm>
            <a:off x="0" y="13345839"/>
            <a:ext cx="5040055" cy="276999"/>
          </a:xfrm>
          <a:prstGeom prst="rect">
            <a:avLst/>
          </a:prstGeom>
          <a:noFill/>
        </p:spPr>
        <p:txBody>
          <a:bodyPr wrap="square">
            <a:spAutoFit/>
          </a:bodyPr>
          <a:lstStyle/>
          <a:p>
            <a:r>
              <a:rPr lang="en-US" sz="1200" dirty="0">
                <a:solidFill>
                  <a:srgbClr val="FFFFFF"/>
                </a:solidFill>
              </a:rPr>
              <a:t>CASEL, n.d.; </a:t>
            </a:r>
            <a:r>
              <a:rPr lang="en-US" sz="1200" dirty="0" err="1">
                <a:solidFill>
                  <a:srgbClr val="FFFFFF"/>
                </a:solidFill>
              </a:rPr>
              <a:t>Shakman</a:t>
            </a:r>
            <a:r>
              <a:rPr lang="en-US" sz="1200" dirty="0">
                <a:solidFill>
                  <a:srgbClr val="FFFFFF"/>
                </a:solidFill>
              </a:rPr>
              <a:t> et al., 2017</a:t>
            </a:r>
          </a:p>
        </p:txBody>
      </p:sp>
      <p:graphicFrame>
        <p:nvGraphicFramePr>
          <p:cNvPr id="7" name="Text Placeholder 2">
            <a:extLst>
              <a:ext uri="{FF2B5EF4-FFF2-40B4-BE49-F238E27FC236}">
                <a16:creationId xmlns:a16="http://schemas.microsoft.com/office/drawing/2014/main" id="{9C5D006F-132A-01E4-4638-37DD48657DE4}"/>
              </a:ext>
            </a:extLst>
          </p:cNvPr>
          <p:cNvGraphicFramePr/>
          <p:nvPr>
            <p:extLst>
              <p:ext uri="{D42A27DB-BD31-4B8C-83A1-F6EECF244321}">
                <p14:modId xmlns:p14="http://schemas.microsoft.com/office/powerpoint/2010/main" val="425455761"/>
              </p:ext>
            </p:extLst>
          </p:nvPr>
        </p:nvGraphicFramePr>
        <p:xfrm>
          <a:off x="12066500" y="1451334"/>
          <a:ext cx="11815453" cy="109573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05720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61327" cy="13716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46CDDDAA-BCF3-4F60-D31C-F3D5BA179F67}"/>
              </a:ext>
            </a:extLst>
          </p:cNvPr>
          <p:cNvSpPr>
            <a:spLocks noGrp="1"/>
          </p:cNvSpPr>
          <p:nvPr>
            <p:ph type="title"/>
          </p:nvPr>
        </p:nvSpPr>
        <p:spPr>
          <a:xfrm>
            <a:off x="2376447" y="763870"/>
            <a:ext cx="8534756" cy="11948828"/>
          </a:xfrm>
        </p:spPr>
        <p:txBody>
          <a:bodyPr vert="horz" lIns="91440" tIns="45720" rIns="91440" bIns="45720" rtlCol="0" anchor="ctr">
            <a:normAutofit/>
          </a:bodyPr>
          <a:lstStyle/>
          <a:p>
            <a:r>
              <a:rPr lang="en-US" sz="10000" kern="1200" dirty="0">
                <a:solidFill>
                  <a:srgbClr val="FFFFFF"/>
                </a:solidFill>
                <a:latin typeface="+mj-lt"/>
                <a:ea typeface="+mj-ea"/>
                <a:cs typeface="+mj-cs"/>
              </a:rPr>
              <a:t>Phase 1: Plan</a:t>
            </a:r>
            <a:br>
              <a:rPr lang="en-US" sz="10000" kern="1200" dirty="0">
                <a:solidFill>
                  <a:srgbClr val="FFFFFF"/>
                </a:solidFill>
                <a:latin typeface="+mj-lt"/>
                <a:ea typeface="+mj-ea"/>
                <a:cs typeface="+mj-cs"/>
              </a:rPr>
            </a:br>
            <a:br>
              <a:rPr lang="en-US" sz="10000" kern="1200" dirty="0">
                <a:solidFill>
                  <a:srgbClr val="FFFFFF"/>
                </a:solidFill>
                <a:latin typeface="+mj-lt"/>
                <a:ea typeface="+mj-ea"/>
                <a:cs typeface="+mj-cs"/>
              </a:rPr>
            </a:br>
            <a:r>
              <a:rPr lang="en-US" sz="5400" dirty="0">
                <a:solidFill>
                  <a:srgbClr val="FFFFFF"/>
                </a:solidFill>
              </a:rPr>
              <a:t>Develop your purpose and goals.</a:t>
            </a:r>
            <a:br>
              <a:rPr lang="en-US" sz="6000" dirty="0">
                <a:solidFill>
                  <a:schemeClr val="tx1">
                    <a:alpha val="80000"/>
                  </a:schemeClr>
                </a:solidFill>
                <a:effectLst/>
              </a:rPr>
            </a:br>
            <a:endParaRPr lang="en-US" sz="5500" kern="1200" dirty="0">
              <a:solidFill>
                <a:srgbClr val="FFFFFF"/>
              </a:solidFill>
              <a:latin typeface="+mj-lt"/>
              <a:ea typeface="+mj-ea"/>
              <a:cs typeface="+mj-cs"/>
            </a:endParaRPr>
          </a:p>
        </p:txBody>
      </p:sp>
      <p:grpSp>
        <p:nvGrpSpPr>
          <p:cNvPr id="53" name="Group 52">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27944" y="1108304"/>
            <a:ext cx="1148505" cy="2151732"/>
            <a:chOff x="613892" y="554152"/>
            <a:chExt cx="574177" cy="1075866"/>
          </a:xfrm>
          <a:solidFill>
            <a:srgbClr val="FFFFFF"/>
          </a:solidFill>
        </p:grpSpPr>
        <p:sp>
          <p:nvSpPr>
            <p:cNvPr id="54"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55"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56"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cxnSp>
        <p:nvCxnSpPr>
          <p:cNvPr id="58" name="Straight Connector 5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175341" y="7220788"/>
            <a:ext cx="0" cy="6477456"/>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9F4EA3C-75E5-F464-C4D6-AE481A50E645}"/>
              </a:ext>
            </a:extLst>
          </p:cNvPr>
          <p:cNvSpPr txBox="1"/>
          <p:nvPr/>
        </p:nvSpPr>
        <p:spPr>
          <a:xfrm>
            <a:off x="0" y="13345839"/>
            <a:ext cx="5040055" cy="276999"/>
          </a:xfrm>
          <a:prstGeom prst="rect">
            <a:avLst/>
          </a:prstGeom>
          <a:noFill/>
        </p:spPr>
        <p:txBody>
          <a:bodyPr wrap="square">
            <a:spAutoFit/>
          </a:bodyPr>
          <a:lstStyle/>
          <a:p>
            <a:r>
              <a:rPr lang="en-US" sz="1200" dirty="0">
                <a:solidFill>
                  <a:srgbClr val="FFFFFF"/>
                </a:solidFill>
              </a:rPr>
              <a:t>CASEL, n.d.; </a:t>
            </a:r>
            <a:r>
              <a:rPr lang="en-US" sz="1200" dirty="0" err="1">
                <a:solidFill>
                  <a:srgbClr val="FFFFFF"/>
                </a:solidFill>
              </a:rPr>
              <a:t>Shakman</a:t>
            </a:r>
            <a:r>
              <a:rPr lang="en-US" sz="1200" dirty="0">
                <a:solidFill>
                  <a:srgbClr val="FFFFFF"/>
                </a:solidFill>
              </a:rPr>
              <a:t> et al., 2017</a:t>
            </a:r>
          </a:p>
        </p:txBody>
      </p:sp>
      <p:sp>
        <p:nvSpPr>
          <p:cNvPr id="3" name="Content Placeholder 2">
            <a:extLst>
              <a:ext uri="{FF2B5EF4-FFF2-40B4-BE49-F238E27FC236}">
                <a16:creationId xmlns:a16="http://schemas.microsoft.com/office/drawing/2014/main" id="{2AEA7ABD-50E0-D9B8-68AC-0D2F91149387}"/>
              </a:ext>
            </a:extLst>
          </p:cNvPr>
          <p:cNvSpPr>
            <a:spLocks noGrp="1"/>
          </p:cNvSpPr>
          <p:nvPr>
            <p:ph idx="1"/>
          </p:nvPr>
        </p:nvSpPr>
        <p:spPr>
          <a:xfrm>
            <a:off x="12596105" y="1036800"/>
            <a:ext cx="9544457" cy="11675898"/>
          </a:xfrm>
        </p:spPr>
        <p:txBody>
          <a:bodyPr vert="horz" lIns="91440" tIns="45720" rIns="91440" bIns="45720" rtlCol="0" anchor="ctr">
            <a:normAutofit/>
          </a:bodyPr>
          <a:lstStyle/>
          <a:p>
            <a:pPr marL="914400" indent="-914400">
              <a:lnSpc>
                <a:spcPct val="90000"/>
              </a:lnSpc>
              <a:spcBef>
                <a:spcPts val="0"/>
              </a:spcBef>
              <a:spcAft>
                <a:spcPts val="600"/>
              </a:spcAft>
              <a:buFont typeface="+mj-lt"/>
              <a:buAutoNum type="arabicPeriod"/>
            </a:pPr>
            <a:r>
              <a:rPr lang="en-US" sz="5400" dirty="0">
                <a:solidFill>
                  <a:srgbClr val="FFFFFF">
                    <a:alpha val="80000"/>
                  </a:srgbClr>
                </a:solidFill>
              </a:rPr>
              <a:t>Why are you building this team and doing this work?</a:t>
            </a:r>
          </a:p>
          <a:p>
            <a:pPr marL="914400" indent="-914400">
              <a:lnSpc>
                <a:spcPct val="90000"/>
              </a:lnSpc>
              <a:spcBef>
                <a:spcPts val="0"/>
              </a:spcBef>
              <a:spcAft>
                <a:spcPts val="600"/>
              </a:spcAft>
              <a:buFont typeface="+mj-lt"/>
              <a:buAutoNum type="arabicPeriod"/>
            </a:pPr>
            <a:r>
              <a:rPr lang="en-US" sz="5400" dirty="0">
                <a:solidFill>
                  <a:srgbClr val="FFFFFF">
                    <a:alpha val="80000"/>
                  </a:srgbClr>
                </a:solidFill>
              </a:rPr>
              <a:t>What do you hope to accomplish?</a:t>
            </a:r>
          </a:p>
          <a:p>
            <a:pPr marL="0" indent="0">
              <a:lnSpc>
                <a:spcPct val="90000"/>
              </a:lnSpc>
              <a:spcBef>
                <a:spcPts val="0"/>
              </a:spcBef>
              <a:spcAft>
                <a:spcPts val="600"/>
              </a:spcAft>
              <a:buNone/>
            </a:pPr>
            <a:endParaRPr lang="en-US" sz="5400" dirty="0">
              <a:solidFill>
                <a:srgbClr val="FFFFFF">
                  <a:alpha val="80000"/>
                </a:srgbClr>
              </a:solidFill>
            </a:endParaRPr>
          </a:p>
        </p:txBody>
      </p:sp>
    </p:spTree>
    <p:extLst>
      <p:ext uri="{BB962C8B-B14F-4D97-AF65-F5344CB8AC3E}">
        <p14:creationId xmlns:p14="http://schemas.microsoft.com/office/powerpoint/2010/main" val="2194914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61327" cy="13716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46CDDDAA-BCF3-4F60-D31C-F3D5BA179F67}"/>
              </a:ext>
            </a:extLst>
          </p:cNvPr>
          <p:cNvSpPr>
            <a:spLocks noGrp="1"/>
          </p:cNvSpPr>
          <p:nvPr>
            <p:ph type="title"/>
          </p:nvPr>
        </p:nvSpPr>
        <p:spPr>
          <a:xfrm>
            <a:off x="2376447" y="763870"/>
            <a:ext cx="8534756" cy="11948828"/>
          </a:xfrm>
        </p:spPr>
        <p:txBody>
          <a:bodyPr vert="horz" lIns="91440" tIns="45720" rIns="91440" bIns="45720" rtlCol="0" anchor="ctr">
            <a:normAutofit/>
          </a:bodyPr>
          <a:lstStyle/>
          <a:p>
            <a:r>
              <a:rPr lang="en-US" sz="10000" kern="1200" dirty="0">
                <a:solidFill>
                  <a:srgbClr val="FFFFFF"/>
                </a:solidFill>
                <a:latin typeface="+mj-lt"/>
                <a:ea typeface="+mj-ea"/>
                <a:cs typeface="+mj-cs"/>
              </a:rPr>
              <a:t>Phase 1: Plan</a:t>
            </a:r>
            <a:br>
              <a:rPr lang="en-US" sz="10000" kern="1200" dirty="0">
                <a:solidFill>
                  <a:srgbClr val="FFFFFF"/>
                </a:solidFill>
                <a:latin typeface="+mj-lt"/>
                <a:ea typeface="+mj-ea"/>
                <a:cs typeface="+mj-cs"/>
              </a:rPr>
            </a:br>
            <a:br>
              <a:rPr lang="en-US" sz="10000" kern="1200" dirty="0">
                <a:solidFill>
                  <a:srgbClr val="FFFFFF"/>
                </a:solidFill>
                <a:latin typeface="+mj-lt"/>
                <a:ea typeface="+mj-ea"/>
                <a:cs typeface="+mj-cs"/>
              </a:rPr>
            </a:br>
            <a:r>
              <a:rPr lang="en-US" sz="5400" dirty="0">
                <a:solidFill>
                  <a:srgbClr val="FFFFFF">
                    <a:alpha val="80000"/>
                  </a:srgbClr>
                </a:solidFill>
                <a:effectLst/>
              </a:rPr>
              <a:t>Identify barriers and</a:t>
            </a:r>
            <a:r>
              <a:rPr lang="en-US" sz="5400" dirty="0">
                <a:solidFill>
                  <a:srgbClr val="FFFFFF">
                    <a:alpha val="80000"/>
                  </a:srgbClr>
                </a:solidFill>
              </a:rPr>
              <a:t> facilitators.</a:t>
            </a:r>
            <a:endParaRPr lang="en-US" sz="5500" kern="1200" dirty="0">
              <a:solidFill>
                <a:srgbClr val="FFFFFF"/>
              </a:solidFill>
              <a:latin typeface="+mj-lt"/>
              <a:ea typeface="+mj-ea"/>
              <a:cs typeface="+mj-cs"/>
            </a:endParaRPr>
          </a:p>
        </p:txBody>
      </p:sp>
      <p:grpSp>
        <p:nvGrpSpPr>
          <p:cNvPr id="53" name="Group 52">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27944" y="1108304"/>
            <a:ext cx="1148505" cy="2151732"/>
            <a:chOff x="613892" y="554152"/>
            <a:chExt cx="574177" cy="1075866"/>
          </a:xfrm>
          <a:solidFill>
            <a:srgbClr val="FFFFFF"/>
          </a:solidFill>
        </p:grpSpPr>
        <p:sp>
          <p:nvSpPr>
            <p:cNvPr id="54"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55"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56"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cxnSp>
        <p:nvCxnSpPr>
          <p:cNvPr id="58" name="Straight Connector 5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175341" y="7220788"/>
            <a:ext cx="0" cy="6477456"/>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9F4EA3C-75E5-F464-C4D6-AE481A50E645}"/>
              </a:ext>
            </a:extLst>
          </p:cNvPr>
          <p:cNvSpPr txBox="1"/>
          <p:nvPr/>
        </p:nvSpPr>
        <p:spPr>
          <a:xfrm>
            <a:off x="0" y="13345839"/>
            <a:ext cx="5040055" cy="276999"/>
          </a:xfrm>
          <a:prstGeom prst="rect">
            <a:avLst/>
          </a:prstGeom>
          <a:noFill/>
        </p:spPr>
        <p:txBody>
          <a:bodyPr wrap="square">
            <a:spAutoFit/>
          </a:bodyPr>
          <a:lstStyle/>
          <a:p>
            <a:r>
              <a:rPr lang="en-US" sz="1200" dirty="0">
                <a:solidFill>
                  <a:srgbClr val="FFFFFF"/>
                </a:solidFill>
              </a:rPr>
              <a:t>CASEL, n.d.; </a:t>
            </a:r>
            <a:r>
              <a:rPr lang="en-US" sz="1200" dirty="0" err="1">
                <a:solidFill>
                  <a:srgbClr val="FFFFFF"/>
                </a:solidFill>
              </a:rPr>
              <a:t>Shakman</a:t>
            </a:r>
            <a:r>
              <a:rPr lang="en-US" sz="1200" dirty="0">
                <a:solidFill>
                  <a:srgbClr val="FFFFFF"/>
                </a:solidFill>
              </a:rPr>
              <a:t> et al., 2017</a:t>
            </a:r>
          </a:p>
        </p:txBody>
      </p:sp>
      <p:sp>
        <p:nvSpPr>
          <p:cNvPr id="3" name="Content Placeholder 2">
            <a:extLst>
              <a:ext uri="{FF2B5EF4-FFF2-40B4-BE49-F238E27FC236}">
                <a16:creationId xmlns:a16="http://schemas.microsoft.com/office/drawing/2014/main" id="{2AEA7ABD-50E0-D9B8-68AC-0D2F91149387}"/>
              </a:ext>
            </a:extLst>
          </p:cNvPr>
          <p:cNvSpPr>
            <a:spLocks noGrp="1"/>
          </p:cNvSpPr>
          <p:nvPr>
            <p:ph idx="1"/>
          </p:nvPr>
        </p:nvSpPr>
        <p:spPr>
          <a:xfrm>
            <a:off x="12596105" y="1036800"/>
            <a:ext cx="9544457" cy="11675898"/>
          </a:xfrm>
        </p:spPr>
        <p:txBody>
          <a:bodyPr vert="horz" lIns="91440" tIns="45720" rIns="91440" bIns="45720" rtlCol="0" anchor="ctr">
            <a:normAutofit/>
          </a:bodyPr>
          <a:lstStyle/>
          <a:p>
            <a:pPr algn="l">
              <a:buFont typeface="Arial" panose="020B0604020202020204" pitchFamily="34" charset="0"/>
              <a:buNone/>
            </a:pPr>
            <a:r>
              <a:rPr lang="en-US" sz="5800" dirty="0">
                <a:solidFill>
                  <a:srgbClr val="FFFFFF">
                    <a:alpha val="80000"/>
                  </a:srgbClr>
                </a:solidFill>
              </a:rPr>
              <a:t>What is getting in the way?</a:t>
            </a:r>
          </a:p>
          <a:p>
            <a:pPr marL="800100" lvl="1" indent="-342900"/>
            <a:r>
              <a:rPr lang="en-US" sz="5000" dirty="0">
                <a:solidFill>
                  <a:srgbClr val="FFFFFF">
                    <a:alpha val="80000"/>
                  </a:srgbClr>
                </a:solidFill>
              </a:rPr>
              <a:t>What is keeping our families from partnering with us?</a:t>
            </a:r>
          </a:p>
          <a:p>
            <a:pPr marL="800100" lvl="1" indent="-342900"/>
            <a:r>
              <a:rPr lang="en-US" sz="5000" dirty="0">
                <a:solidFill>
                  <a:srgbClr val="FFFFFF">
                    <a:alpha val="80000"/>
                  </a:srgbClr>
                </a:solidFill>
              </a:rPr>
              <a:t>What is keeping us from partnering with our families?</a:t>
            </a:r>
          </a:p>
        </p:txBody>
      </p:sp>
    </p:spTree>
    <p:extLst>
      <p:ext uri="{BB962C8B-B14F-4D97-AF65-F5344CB8AC3E}">
        <p14:creationId xmlns:p14="http://schemas.microsoft.com/office/powerpoint/2010/main" val="4289002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sz="8800" dirty="0"/>
              <a:t>Acknowledgement/Disclaimer</a:t>
            </a:r>
          </a:p>
        </p:txBody>
      </p:sp>
      <p:sp>
        <p:nvSpPr>
          <p:cNvPr id="4" name="Text Placeholder 3"/>
          <p:cNvSpPr>
            <a:spLocks noGrp="1"/>
          </p:cNvSpPr>
          <p:nvPr>
            <p:ph type="body" sz="quarter" idx="12"/>
          </p:nvPr>
        </p:nvSpPr>
        <p:spPr>
          <a:xfrm>
            <a:off x="763586" y="4243280"/>
            <a:ext cx="22455558" cy="5662720"/>
          </a:xfrm>
        </p:spPr>
        <p:txBody>
          <a:bodyPr/>
          <a:lstStyle/>
          <a:p>
            <a:pPr marL="171450" algn="just"/>
            <a:r>
              <a:rPr lang="en-US" altLang="en-US" sz="4800" dirty="0">
                <a:latin typeface="Trebuchet MS" panose="020B0603020202020204" pitchFamily="34" charset="0"/>
              </a:rPr>
              <a:t>This project is supported by Grant #</a:t>
            </a:r>
            <a:r>
              <a:rPr lang="en-US" sz="4800" dirty="0">
                <a:latin typeface="Trebuchet MS" panose="020B0603020202020204" pitchFamily="34" charset="0"/>
              </a:rPr>
              <a:t>15PJDP-22-GK-03889-STOP </a:t>
            </a:r>
            <a:r>
              <a:rPr lang="en-US" altLang="en-US" sz="4800" dirty="0">
                <a:latin typeface="Trebuchet MS" panose="020B0603020202020204" pitchFamily="34" charset="0"/>
              </a:rPr>
              <a:t>awarded by the Office of Juvenile Justice and Delinquency Prevention (OJJDP), Office of Justice Programs, U.S. Department of Justice. </a:t>
            </a:r>
            <a:r>
              <a:rPr lang="en-US" sz="4800" dirty="0">
                <a:latin typeface="Trebuchet MS" panose="020B0603020202020204" pitchFamily="34" charset="0"/>
              </a:rPr>
              <a:t>The opinions, findings, and conclusions or recommendations expressed in this publication/program/exhibition are those of the author(s) and do not necessarily reflect those of the Department of Justice.</a:t>
            </a:r>
          </a:p>
        </p:txBody>
      </p:sp>
      <p:pic>
        <p:nvPicPr>
          <p:cNvPr id="6" name="Picture 5">
            <a:extLst>
              <a:ext uri="{FF2B5EF4-FFF2-40B4-BE49-F238E27FC236}">
                <a16:creationId xmlns:a16="http://schemas.microsoft.com/office/drawing/2014/main" id="{81A31B33-6E86-466F-A1BB-32B95FBFC1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9886" y="8158347"/>
            <a:ext cx="4611878" cy="4611878"/>
          </a:xfrm>
          <a:prstGeom prst="rect">
            <a:avLst/>
          </a:prstGeom>
        </p:spPr>
      </p:pic>
      <p:pic>
        <p:nvPicPr>
          <p:cNvPr id="7" name="Picture 6">
            <a:extLst>
              <a:ext uri="{FF2B5EF4-FFF2-40B4-BE49-F238E27FC236}">
                <a16:creationId xmlns:a16="http://schemas.microsoft.com/office/drawing/2014/main" id="{38D918EB-4312-44DD-B020-5C6C72FDCC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42730" y="8935933"/>
            <a:ext cx="11276414" cy="3056710"/>
          </a:xfrm>
          <a:prstGeom prst="rect">
            <a:avLst/>
          </a:prstGeom>
        </p:spPr>
      </p:pic>
    </p:spTree>
    <p:extLst>
      <p:ext uri="{BB962C8B-B14F-4D97-AF65-F5344CB8AC3E}">
        <p14:creationId xmlns:p14="http://schemas.microsoft.com/office/powerpoint/2010/main" val="779555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61327" cy="13716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46CDDDAA-BCF3-4F60-D31C-F3D5BA179F67}"/>
              </a:ext>
            </a:extLst>
          </p:cNvPr>
          <p:cNvSpPr>
            <a:spLocks noGrp="1"/>
          </p:cNvSpPr>
          <p:nvPr>
            <p:ph type="title"/>
          </p:nvPr>
        </p:nvSpPr>
        <p:spPr>
          <a:xfrm>
            <a:off x="2376447" y="763870"/>
            <a:ext cx="8534756" cy="11948828"/>
          </a:xfrm>
        </p:spPr>
        <p:txBody>
          <a:bodyPr vert="horz" lIns="91440" tIns="45720" rIns="91440" bIns="45720" rtlCol="0" anchor="ctr">
            <a:normAutofit/>
          </a:bodyPr>
          <a:lstStyle/>
          <a:p>
            <a:r>
              <a:rPr lang="en-US" sz="10000" kern="1200" dirty="0">
                <a:solidFill>
                  <a:srgbClr val="FFFFFF"/>
                </a:solidFill>
                <a:latin typeface="+mj-lt"/>
                <a:ea typeface="+mj-ea"/>
                <a:cs typeface="+mj-cs"/>
              </a:rPr>
              <a:t>Phase 1: Plan</a:t>
            </a:r>
            <a:br>
              <a:rPr lang="en-US" sz="10000" kern="1200" dirty="0">
                <a:solidFill>
                  <a:srgbClr val="FFFFFF"/>
                </a:solidFill>
                <a:latin typeface="+mj-lt"/>
                <a:ea typeface="+mj-ea"/>
                <a:cs typeface="+mj-cs"/>
              </a:rPr>
            </a:br>
            <a:br>
              <a:rPr lang="en-US" sz="10000" kern="1200" dirty="0">
                <a:solidFill>
                  <a:srgbClr val="FFFFFF"/>
                </a:solidFill>
                <a:latin typeface="+mj-lt"/>
                <a:ea typeface="+mj-ea"/>
                <a:cs typeface="+mj-cs"/>
              </a:rPr>
            </a:br>
            <a:r>
              <a:rPr lang="en-US" sz="5400" dirty="0">
                <a:solidFill>
                  <a:srgbClr val="FFFFFF">
                    <a:alpha val="80000"/>
                  </a:srgbClr>
                </a:solidFill>
                <a:effectLst/>
              </a:rPr>
              <a:t>Identify barriers and</a:t>
            </a:r>
            <a:r>
              <a:rPr lang="en-US" sz="5400" dirty="0">
                <a:solidFill>
                  <a:srgbClr val="FFFFFF">
                    <a:alpha val="80000"/>
                  </a:srgbClr>
                </a:solidFill>
              </a:rPr>
              <a:t> facilitators.</a:t>
            </a:r>
            <a:endParaRPr lang="en-US" sz="5500" kern="1200" dirty="0">
              <a:solidFill>
                <a:srgbClr val="FFFFFF"/>
              </a:solidFill>
              <a:latin typeface="+mj-lt"/>
              <a:ea typeface="+mj-ea"/>
              <a:cs typeface="+mj-cs"/>
            </a:endParaRPr>
          </a:p>
        </p:txBody>
      </p:sp>
      <p:grpSp>
        <p:nvGrpSpPr>
          <p:cNvPr id="53" name="Group 52">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27944" y="1108304"/>
            <a:ext cx="1148505" cy="2151732"/>
            <a:chOff x="613892" y="554152"/>
            <a:chExt cx="574177" cy="1075866"/>
          </a:xfrm>
          <a:solidFill>
            <a:srgbClr val="FFFFFF"/>
          </a:solidFill>
        </p:grpSpPr>
        <p:sp>
          <p:nvSpPr>
            <p:cNvPr id="54"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55"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56"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cxnSp>
        <p:nvCxnSpPr>
          <p:cNvPr id="58" name="Straight Connector 5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175341" y="7220788"/>
            <a:ext cx="0" cy="6477456"/>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9F4EA3C-75E5-F464-C4D6-AE481A50E645}"/>
              </a:ext>
            </a:extLst>
          </p:cNvPr>
          <p:cNvSpPr txBox="1"/>
          <p:nvPr/>
        </p:nvSpPr>
        <p:spPr>
          <a:xfrm>
            <a:off x="0" y="13345839"/>
            <a:ext cx="5040055" cy="276999"/>
          </a:xfrm>
          <a:prstGeom prst="rect">
            <a:avLst/>
          </a:prstGeom>
          <a:noFill/>
        </p:spPr>
        <p:txBody>
          <a:bodyPr wrap="square">
            <a:spAutoFit/>
          </a:bodyPr>
          <a:lstStyle/>
          <a:p>
            <a:r>
              <a:rPr lang="en-US" sz="1200" dirty="0">
                <a:solidFill>
                  <a:srgbClr val="FFFFFF"/>
                </a:solidFill>
              </a:rPr>
              <a:t>CASEL, n.d.; </a:t>
            </a:r>
            <a:r>
              <a:rPr lang="en-US" sz="1200" dirty="0" err="1">
                <a:solidFill>
                  <a:srgbClr val="FFFFFF"/>
                </a:solidFill>
              </a:rPr>
              <a:t>Shakman</a:t>
            </a:r>
            <a:r>
              <a:rPr lang="en-US" sz="1200" dirty="0">
                <a:solidFill>
                  <a:srgbClr val="FFFFFF"/>
                </a:solidFill>
              </a:rPr>
              <a:t> et al., 2017</a:t>
            </a:r>
          </a:p>
        </p:txBody>
      </p:sp>
      <p:sp>
        <p:nvSpPr>
          <p:cNvPr id="3" name="Content Placeholder 2">
            <a:extLst>
              <a:ext uri="{FF2B5EF4-FFF2-40B4-BE49-F238E27FC236}">
                <a16:creationId xmlns:a16="http://schemas.microsoft.com/office/drawing/2014/main" id="{2AEA7ABD-50E0-D9B8-68AC-0D2F91149387}"/>
              </a:ext>
            </a:extLst>
          </p:cNvPr>
          <p:cNvSpPr>
            <a:spLocks noGrp="1"/>
          </p:cNvSpPr>
          <p:nvPr>
            <p:ph idx="1"/>
          </p:nvPr>
        </p:nvSpPr>
        <p:spPr>
          <a:xfrm>
            <a:off x="12596105" y="1036800"/>
            <a:ext cx="9544457" cy="11675898"/>
          </a:xfrm>
        </p:spPr>
        <p:txBody>
          <a:bodyPr vert="horz" lIns="91440" tIns="45720" rIns="91440" bIns="45720" rtlCol="0" anchor="ctr">
            <a:normAutofit/>
          </a:bodyPr>
          <a:lstStyle/>
          <a:p>
            <a:pPr algn="l">
              <a:buFont typeface="Arial" panose="020B0604020202020204" pitchFamily="34" charset="0"/>
              <a:buNone/>
            </a:pPr>
            <a:r>
              <a:rPr lang="en-US" sz="5800" dirty="0">
                <a:solidFill>
                  <a:srgbClr val="FFFFFF">
                    <a:alpha val="80000"/>
                  </a:srgbClr>
                </a:solidFill>
              </a:rPr>
              <a:t>What’s working? </a:t>
            </a:r>
          </a:p>
          <a:p>
            <a:pPr lvl="1"/>
            <a:r>
              <a:rPr lang="en-US" sz="5000" dirty="0">
                <a:solidFill>
                  <a:srgbClr val="FFFFFF">
                    <a:alpha val="80000"/>
                  </a:srgbClr>
                </a:solidFill>
              </a:rPr>
              <a:t>What have we already done?</a:t>
            </a:r>
          </a:p>
          <a:p>
            <a:pPr lvl="1"/>
            <a:r>
              <a:rPr lang="en-US" sz="5000" dirty="0">
                <a:solidFill>
                  <a:srgbClr val="FFFFFF">
                    <a:alpha val="80000"/>
                  </a:srgbClr>
                </a:solidFill>
              </a:rPr>
              <a:t>What went well?</a:t>
            </a:r>
          </a:p>
          <a:p>
            <a:pPr lvl="1"/>
            <a:r>
              <a:rPr lang="en-US" sz="5000" dirty="0">
                <a:solidFill>
                  <a:srgbClr val="FFFFFF">
                    <a:alpha val="80000"/>
                  </a:srgbClr>
                </a:solidFill>
              </a:rPr>
              <a:t>Who are our champions and connectors?</a:t>
            </a:r>
          </a:p>
          <a:p>
            <a:pPr lvl="1"/>
            <a:r>
              <a:rPr lang="en-US" sz="5000" dirty="0">
                <a:solidFill>
                  <a:srgbClr val="FFFFFF">
                    <a:alpha val="80000"/>
                  </a:srgbClr>
                </a:solidFill>
              </a:rPr>
              <a:t>What resources do we have?</a:t>
            </a:r>
            <a:endParaRPr lang="en-US" sz="5400" dirty="0">
              <a:solidFill>
                <a:srgbClr val="FFFFFF">
                  <a:alpha val="80000"/>
                </a:srgbClr>
              </a:solidFill>
            </a:endParaRPr>
          </a:p>
          <a:p>
            <a:pPr marL="0" indent="0">
              <a:lnSpc>
                <a:spcPct val="90000"/>
              </a:lnSpc>
              <a:spcBef>
                <a:spcPts val="0"/>
              </a:spcBef>
              <a:spcAft>
                <a:spcPts val="600"/>
              </a:spcAft>
              <a:buNone/>
            </a:pPr>
            <a:endParaRPr lang="en-US" sz="5400" dirty="0">
              <a:solidFill>
                <a:srgbClr val="FFFFFF">
                  <a:alpha val="80000"/>
                </a:srgbClr>
              </a:solidFill>
            </a:endParaRPr>
          </a:p>
        </p:txBody>
      </p:sp>
    </p:spTree>
    <p:extLst>
      <p:ext uri="{BB962C8B-B14F-4D97-AF65-F5344CB8AC3E}">
        <p14:creationId xmlns:p14="http://schemas.microsoft.com/office/powerpoint/2010/main" val="298411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5244"/>
            <a:ext cx="24387175" cy="13789972"/>
            <a:chOff x="0" y="-7622"/>
            <a:chExt cx="12192000" cy="6894986"/>
          </a:xfrm>
        </p:grpSpPr>
        <p:sp>
          <p:nvSpPr>
            <p:cNvPr id="61" name="Rectangle 60">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 name="TextBox 1">
            <a:extLst>
              <a:ext uri="{FF2B5EF4-FFF2-40B4-BE49-F238E27FC236}">
                <a16:creationId xmlns:a16="http://schemas.microsoft.com/office/drawing/2014/main" id="{8F4A04C3-D3A3-EEF1-C87F-39F1BD15FDB1}"/>
              </a:ext>
            </a:extLst>
          </p:cNvPr>
          <p:cNvSpPr txBox="1"/>
          <p:nvPr/>
        </p:nvSpPr>
        <p:spPr>
          <a:xfrm>
            <a:off x="138792" y="13328201"/>
            <a:ext cx="12328070" cy="258532"/>
          </a:xfrm>
          <a:prstGeom prst="rect">
            <a:avLst/>
          </a:prstGeom>
          <a:noFill/>
        </p:spPr>
        <p:txBody>
          <a:bodyPr wrap="square">
            <a:spAutoFit/>
          </a:bodyPr>
          <a:lstStyle/>
          <a:p>
            <a:pPr defTabSz="914400">
              <a:lnSpc>
                <a:spcPct val="90000"/>
              </a:lnSpc>
              <a:spcBef>
                <a:spcPct val="0"/>
              </a:spcBef>
              <a:spcAft>
                <a:spcPts val="600"/>
              </a:spcAft>
            </a:pPr>
            <a:r>
              <a:rPr lang="en-US" sz="1200" b="0" i="0" dirty="0">
                <a:solidFill>
                  <a:srgbClr val="FFFFFF"/>
                </a:solidFill>
                <a:effectLst/>
                <a:latin typeface="+mj-lt"/>
                <a:ea typeface="+mj-ea"/>
                <a:cs typeface="+mj-cs"/>
              </a:rPr>
              <a:t>Panorama,</a:t>
            </a:r>
            <a:r>
              <a:rPr lang="en-US" sz="1200" dirty="0">
                <a:solidFill>
                  <a:srgbClr val="FFFFFF"/>
                </a:solidFill>
                <a:latin typeface="+mj-lt"/>
                <a:ea typeface="+mj-ea"/>
                <a:cs typeface="+mj-cs"/>
              </a:rPr>
              <a:t> n.d.</a:t>
            </a:r>
            <a:endParaRPr lang="en-US" sz="1200" b="0" i="0" dirty="0">
              <a:solidFill>
                <a:srgbClr val="FFFFFF"/>
              </a:solidFill>
              <a:effectLst/>
              <a:latin typeface="+mj-lt"/>
              <a:ea typeface="+mj-ea"/>
              <a:cs typeface="+mj-cs"/>
            </a:endParaRPr>
          </a:p>
        </p:txBody>
      </p:sp>
      <p:pic>
        <p:nvPicPr>
          <p:cNvPr id="4" name="Picture 3" descr="A person and a child looking at a book&#10;&#10;Description automatically generated">
            <a:extLst>
              <a:ext uri="{FF2B5EF4-FFF2-40B4-BE49-F238E27FC236}">
                <a16:creationId xmlns:a16="http://schemas.microsoft.com/office/drawing/2014/main" id="{D041D8F4-5196-E9B7-DA9E-6915B668C51A}"/>
              </a:ext>
            </a:extLst>
          </p:cNvPr>
          <p:cNvPicPr>
            <a:picLocks noChangeAspect="1"/>
          </p:cNvPicPr>
          <p:nvPr/>
        </p:nvPicPr>
        <p:blipFill>
          <a:blip r:embed="rId3"/>
          <a:stretch>
            <a:fillRect/>
          </a:stretch>
        </p:blipFill>
        <p:spPr>
          <a:xfrm>
            <a:off x="1050925" y="1863952"/>
            <a:ext cx="7708900" cy="10045700"/>
          </a:xfrm>
          <a:prstGeom prst="rect">
            <a:avLst/>
          </a:prstGeom>
        </p:spPr>
      </p:pic>
      <p:sp>
        <p:nvSpPr>
          <p:cNvPr id="5" name="Content Placeholder 2">
            <a:extLst>
              <a:ext uri="{FF2B5EF4-FFF2-40B4-BE49-F238E27FC236}">
                <a16:creationId xmlns:a16="http://schemas.microsoft.com/office/drawing/2014/main" id="{F7578907-ED5E-FBA5-75AD-0D514C1EEACA}"/>
              </a:ext>
            </a:extLst>
          </p:cNvPr>
          <p:cNvSpPr txBox="1">
            <a:spLocks/>
          </p:cNvSpPr>
          <p:nvPr/>
        </p:nvSpPr>
        <p:spPr>
          <a:xfrm>
            <a:off x="9475421" y="129267"/>
            <a:ext cx="14047232" cy="6793366"/>
          </a:xfrm>
          <a:prstGeom prst="rect">
            <a:avLst/>
          </a:prstGeom>
        </p:spPr>
        <p:txBody>
          <a:bodyPr vert="horz" lIns="91440" tIns="45720" rIns="91440" bIns="45720" rtlCol="0"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Font typeface="Arial" panose="020B0604020202020204" pitchFamily="34" charset="0"/>
              <a:buNone/>
            </a:pPr>
            <a:r>
              <a:rPr lang="en-US" sz="5400" dirty="0">
                <a:solidFill>
                  <a:srgbClr val="FFFFFF">
                    <a:alpha val="80000"/>
                  </a:srgbClr>
                </a:solidFill>
              </a:rPr>
              <a:t>This free survey can help you measure families’ experiences and perceptions:</a:t>
            </a:r>
          </a:p>
          <a:p>
            <a:pPr marL="1828800" lvl="2" indent="-914400">
              <a:lnSpc>
                <a:spcPct val="100000"/>
              </a:lnSpc>
              <a:spcBef>
                <a:spcPts val="0"/>
              </a:spcBef>
              <a:spcAft>
                <a:spcPts val="600"/>
              </a:spcAft>
              <a:buFont typeface="+mj-lt"/>
              <a:buAutoNum type="arabicPeriod"/>
            </a:pPr>
            <a:r>
              <a:rPr lang="en-US" sz="4900" dirty="0">
                <a:solidFill>
                  <a:srgbClr val="FFFFFF">
                    <a:alpha val="80000"/>
                  </a:srgbClr>
                </a:solidFill>
              </a:rPr>
              <a:t>Family engagement</a:t>
            </a:r>
          </a:p>
          <a:p>
            <a:pPr marL="1828800" lvl="2" indent="-914400">
              <a:lnSpc>
                <a:spcPct val="100000"/>
              </a:lnSpc>
              <a:spcBef>
                <a:spcPts val="0"/>
              </a:spcBef>
              <a:spcAft>
                <a:spcPts val="600"/>
              </a:spcAft>
              <a:buFont typeface="+mj-lt"/>
              <a:buAutoNum type="arabicPeriod"/>
            </a:pPr>
            <a:r>
              <a:rPr lang="en-US" sz="4900" dirty="0">
                <a:solidFill>
                  <a:srgbClr val="FFFFFF">
                    <a:alpha val="80000"/>
                  </a:srgbClr>
                </a:solidFill>
              </a:rPr>
              <a:t>School fit</a:t>
            </a:r>
          </a:p>
          <a:p>
            <a:pPr marL="1828800" lvl="2" indent="-914400">
              <a:lnSpc>
                <a:spcPct val="100000"/>
              </a:lnSpc>
              <a:spcBef>
                <a:spcPts val="0"/>
              </a:spcBef>
              <a:spcAft>
                <a:spcPts val="600"/>
              </a:spcAft>
              <a:buFont typeface="+mj-lt"/>
              <a:buAutoNum type="arabicPeriod"/>
            </a:pPr>
            <a:r>
              <a:rPr lang="en-US" sz="4900" dirty="0">
                <a:solidFill>
                  <a:srgbClr val="FFFFFF">
                    <a:alpha val="80000"/>
                  </a:srgbClr>
                </a:solidFill>
              </a:rPr>
              <a:t>Support</a:t>
            </a:r>
          </a:p>
          <a:p>
            <a:pPr marL="1828800" lvl="2" indent="-914400">
              <a:lnSpc>
                <a:spcPct val="100000"/>
              </a:lnSpc>
              <a:spcBef>
                <a:spcPts val="0"/>
              </a:spcBef>
              <a:spcAft>
                <a:spcPts val="600"/>
              </a:spcAft>
              <a:buFont typeface="+mj-lt"/>
              <a:buAutoNum type="arabicPeriod"/>
            </a:pPr>
            <a:r>
              <a:rPr lang="en-US" sz="4900" dirty="0">
                <a:solidFill>
                  <a:srgbClr val="FFFFFF">
                    <a:alpha val="80000"/>
                  </a:srgbClr>
                </a:solidFill>
              </a:rPr>
              <a:t>School climate</a:t>
            </a:r>
          </a:p>
          <a:p>
            <a:pPr marL="1828800" lvl="2" indent="-914400">
              <a:lnSpc>
                <a:spcPct val="100000"/>
              </a:lnSpc>
              <a:spcBef>
                <a:spcPts val="0"/>
              </a:spcBef>
              <a:spcAft>
                <a:spcPts val="600"/>
              </a:spcAft>
              <a:buFont typeface="+mj-lt"/>
              <a:buAutoNum type="arabicPeriod"/>
            </a:pPr>
            <a:r>
              <a:rPr lang="en-US" sz="4900" dirty="0">
                <a:solidFill>
                  <a:srgbClr val="FFFFFF">
                    <a:alpha val="80000"/>
                  </a:srgbClr>
                </a:solidFill>
              </a:rPr>
              <a:t>Barriers to engagement</a:t>
            </a:r>
          </a:p>
          <a:p>
            <a:pPr marL="1828800" lvl="2" indent="-914400">
              <a:lnSpc>
                <a:spcPct val="100000"/>
              </a:lnSpc>
              <a:spcBef>
                <a:spcPts val="0"/>
              </a:spcBef>
              <a:spcAft>
                <a:spcPts val="600"/>
              </a:spcAft>
              <a:buFont typeface="+mj-lt"/>
              <a:buAutoNum type="arabicPeriod"/>
            </a:pPr>
            <a:r>
              <a:rPr lang="en-US" sz="4900" dirty="0">
                <a:solidFill>
                  <a:srgbClr val="FFFFFF">
                    <a:alpha val="80000"/>
                  </a:srgbClr>
                </a:solidFill>
              </a:rPr>
              <a:t>Roles and responsibilities</a:t>
            </a:r>
          </a:p>
          <a:p>
            <a:pPr marL="1828800" lvl="2" indent="-914400">
              <a:lnSpc>
                <a:spcPct val="100000"/>
              </a:lnSpc>
              <a:spcBef>
                <a:spcPts val="0"/>
              </a:spcBef>
              <a:spcAft>
                <a:spcPts val="600"/>
              </a:spcAft>
              <a:buFont typeface="+mj-lt"/>
              <a:buAutoNum type="arabicPeriod"/>
            </a:pPr>
            <a:r>
              <a:rPr lang="en-US" sz="4900" dirty="0">
                <a:solidFill>
                  <a:srgbClr val="FFFFFF">
                    <a:alpha val="80000"/>
                  </a:srgbClr>
                </a:solidFill>
              </a:rPr>
              <a:t>School safety</a:t>
            </a:r>
          </a:p>
        </p:txBody>
      </p:sp>
      <p:pic>
        <p:nvPicPr>
          <p:cNvPr id="6" name="Picture 5" descr="A qr code with black squares&#10;&#10;Description automatically generated">
            <a:extLst>
              <a:ext uri="{FF2B5EF4-FFF2-40B4-BE49-F238E27FC236}">
                <a16:creationId xmlns:a16="http://schemas.microsoft.com/office/drawing/2014/main" id="{8167D5DA-B9CF-6612-E6F9-127B4C0D297C}"/>
              </a:ext>
            </a:extLst>
          </p:cNvPr>
          <p:cNvPicPr>
            <a:picLocks noChangeAspect="1"/>
          </p:cNvPicPr>
          <p:nvPr/>
        </p:nvPicPr>
        <p:blipFill>
          <a:blip r:embed="rId4"/>
          <a:stretch>
            <a:fillRect/>
          </a:stretch>
        </p:blipFill>
        <p:spPr>
          <a:xfrm>
            <a:off x="13693985" y="7320365"/>
            <a:ext cx="5610104" cy="5610104"/>
          </a:xfrm>
          <a:prstGeom prst="rect">
            <a:avLst/>
          </a:prstGeom>
        </p:spPr>
      </p:pic>
    </p:spTree>
    <p:extLst>
      <p:ext uri="{BB962C8B-B14F-4D97-AF65-F5344CB8AC3E}">
        <p14:creationId xmlns:p14="http://schemas.microsoft.com/office/powerpoint/2010/main" val="680762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5244"/>
            <a:ext cx="24387175" cy="13789972"/>
            <a:chOff x="0" y="-7622"/>
            <a:chExt cx="12192000" cy="6894986"/>
          </a:xfrm>
        </p:grpSpPr>
        <p:sp>
          <p:nvSpPr>
            <p:cNvPr id="61" name="Rectangle 60">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 name="TextBox 1">
            <a:extLst>
              <a:ext uri="{FF2B5EF4-FFF2-40B4-BE49-F238E27FC236}">
                <a16:creationId xmlns:a16="http://schemas.microsoft.com/office/drawing/2014/main" id="{8F4A04C3-D3A3-EEF1-C87F-39F1BD15FDB1}"/>
              </a:ext>
            </a:extLst>
          </p:cNvPr>
          <p:cNvSpPr txBox="1"/>
          <p:nvPr/>
        </p:nvSpPr>
        <p:spPr>
          <a:xfrm>
            <a:off x="138792" y="13328201"/>
            <a:ext cx="12328070" cy="258532"/>
          </a:xfrm>
          <a:prstGeom prst="rect">
            <a:avLst/>
          </a:prstGeom>
          <a:noFill/>
        </p:spPr>
        <p:txBody>
          <a:bodyPr wrap="square">
            <a:spAutoFit/>
          </a:bodyPr>
          <a:lstStyle/>
          <a:p>
            <a:pPr defTabSz="914400">
              <a:lnSpc>
                <a:spcPct val="90000"/>
              </a:lnSpc>
              <a:spcBef>
                <a:spcPct val="0"/>
              </a:spcBef>
              <a:spcAft>
                <a:spcPts val="600"/>
              </a:spcAft>
            </a:pPr>
            <a:r>
              <a:rPr lang="en-US" sz="1200" b="0" i="0" dirty="0">
                <a:solidFill>
                  <a:srgbClr val="FFFFFF"/>
                </a:solidFill>
                <a:effectLst/>
                <a:latin typeface="+mj-lt"/>
                <a:ea typeface="+mj-ea"/>
                <a:cs typeface="+mj-cs"/>
              </a:rPr>
              <a:t>Panorama,</a:t>
            </a:r>
            <a:r>
              <a:rPr lang="en-US" sz="1200" dirty="0">
                <a:solidFill>
                  <a:srgbClr val="FFFFFF"/>
                </a:solidFill>
                <a:latin typeface="+mj-lt"/>
                <a:ea typeface="+mj-ea"/>
                <a:cs typeface="+mj-cs"/>
              </a:rPr>
              <a:t> n.d.</a:t>
            </a:r>
            <a:endParaRPr lang="en-US" sz="1200" b="0" i="0" dirty="0">
              <a:solidFill>
                <a:srgbClr val="FFFFFF"/>
              </a:solidFill>
              <a:effectLst/>
              <a:latin typeface="+mj-lt"/>
              <a:ea typeface="+mj-ea"/>
              <a:cs typeface="+mj-cs"/>
            </a:endParaRPr>
          </a:p>
        </p:txBody>
      </p:sp>
      <p:pic>
        <p:nvPicPr>
          <p:cNvPr id="10" name="Picture 9" descr="A close-up of a survey&#10;&#10;Description automatically generated">
            <a:extLst>
              <a:ext uri="{FF2B5EF4-FFF2-40B4-BE49-F238E27FC236}">
                <a16:creationId xmlns:a16="http://schemas.microsoft.com/office/drawing/2014/main" id="{1DCB8C38-AE93-8A9F-005C-430B465E51E3}"/>
              </a:ext>
            </a:extLst>
          </p:cNvPr>
          <p:cNvPicPr>
            <a:picLocks noChangeAspect="1"/>
          </p:cNvPicPr>
          <p:nvPr/>
        </p:nvPicPr>
        <p:blipFill>
          <a:blip r:embed="rId3"/>
          <a:stretch>
            <a:fillRect/>
          </a:stretch>
        </p:blipFill>
        <p:spPr>
          <a:xfrm>
            <a:off x="9484054" y="585005"/>
            <a:ext cx="13905443" cy="12743196"/>
          </a:xfrm>
          <a:prstGeom prst="rect">
            <a:avLst/>
          </a:prstGeom>
        </p:spPr>
      </p:pic>
      <p:pic>
        <p:nvPicPr>
          <p:cNvPr id="7" name="Picture 6" descr="A screenshot of a white card&#10;&#10;Description automatically generated">
            <a:extLst>
              <a:ext uri="{FF2B5EF4-FFF2-40B4-BE49-F238E27FC236}">
                <a16:creationId xmlns:a16="http://schemas.microsoft.com/office/drawing/2014/main" id="{692662A1-6C1C-9E98-3CEA-88277A680F47}"/>
              </a:ext>
            </a:extLst>
          </p:cNvPr>
          <p:cNvPicPr>
            <a:picLocks noChangeAspect="1"/>
          </p:cNvPicPr>
          <p:nvPr/>
        </p:nvPicPr>
        <p:blipFill>
          <a:blip r:embed="rId4"/>
          <a:stretch>
            <a:fillRect/>
          </a:stretch>
        </p:blipFill>
        <p:spPr>
          <a:xfrm>
            <a:off x="1823891" y="5550127"/>
            <a:ext cx="6055021" cy="2673349"/>
          </a:xfrm>
          <a:prstGeom prst="rect">
            <a:avLst/>
          </a:prstGeom>
        </p:spPr>
      </p:pic>
    </p:spTree>
    <p:extLst>
      <p:ext uri="{BB962C8B-B14F-4D97-AF65-F5344CB8AC3E}">
        <p14:creationId xmlns:p14="http://schemas.microsoft.com/office/powerpoint/2010/main" val="2225015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61327" cy="13716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46CDDDAA-BCF3-4F60-D31C-F3D5BA179F67}"/>
              </a:ext>
            </a:extLst>
          </p:cNvPr>
          <p:cNvSpPr>
            <a:spLocks noGrp="1"/>
          </p:cNvSpPr>
          <p:nvPr>
            <p:ph type="title"/>
          </p:nvPr>
        </p:nvSpPr>
        <p:spPr>
          <a:xfrm>
            <a:off x="2376447" y="763870"/>
            <a:ext cx="8534756" cy="11948828"/>
          </a:xfrm>
        </p:spPr>
        <p:txBody>
          <a:bodyPr vert="horz" lIns="91440" tIns="45720" rIns="91440" bIns="45720" rtlCol="0" anchor="ctr">
            <a:normAutofit/>
          </a:bodyPr>
          <a:lstStyle/>
          <a:p>
            <a:r>
              <a:rPr lang="en-US" sz="10000" kern="1200" dirty="0">
                <a:solidFill>
                  <a:srgbClr val="FFFFFF"/>
                </a:solidFill>
                <a:latin typeface="+mj-lt"/>
                <a:ea typeface="+mj-ea"/>
                <a:cs typeface="+mj-cs"/>
              </a:rPr>
              <a:t>Phase 1: Plan</a:t>
            </a:r>
            <a:br>
              <a:rPr lang="en-US" sz="10000" kern="1200" dirty="0">
                <a:solidFill>
                  <a:srgbClr val="FFFFFF"/>
                </a:solidFill>
                <a:latin typeface="+mj-lt"/>
                <a:ea typeface="+mj-ea"/>
                <a:cs typeface="+mj-cs"/>
              </a:rPr>
            </a:br>
            <a:br>
              <a:rPr lang="en-US" sz="10000" kern="1200" dirty="0">
                <a:solidFill>
                  <a:srgbClr val="FFFFFF"/>
                </a:solidFill>
                <a:latin typeface="+mj-lt"/>
                <a:ea typeface="+mj-ea"/>
                <a:cs typeface="+mj-cs"/>
              </a:rPr>
            </a:br>
            <a:r>
              <a:rPr lang="en-US" sz="5400" dirty="0">
                <a:solidFill>
                  <a:srgbClr val="FFFFFF">
                    <a:alpha val="80000"/>
                  </a:srgbClr>
                </a:solidFill>
              </a:rPr>
              <a:t>Choose a barrier and practice to address it.</a:t>
            </a:r>
            <a:endParaRPr lang="en-US" sz="5500" kern="1200" dirty="0">
              <a:solidFill>
                <a:srgbClr val="FFFFFF"/>
              </a:solidFill>
              <a:latin typeface="+mj-lt"/>
              <a:ea typeface="+mj-ea"/>
              <a:cs typeface="+mj-cs"/>
            </a:endParaRPr>
          </a:p>
        </p:txBody>
      </p:sp>
      <p:grpSp>
        <p:nvGrpSpPr>
          <p:cNvPr id="53" name="Group 52">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27944" y="1108304"/>
            <a:ext cx="1148505" cy="2151732"/>
            <a:chOff x="613892" y="554152"/>
            <a:chExt cx="574177" cy="1075866"/>
          </a:xfrm>
          <a:solidFill>
            <a:srgbClr val="FFFFFF"/>
          </a:solidFill>
        </p:grpSpPr>
        <p:sp>
          <p:nvSpPr>
            <p:cNvPr id="54"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55"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56"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cxnSp>
        <p:nvCxnSpPr>
          <p:cNvPr id="58" name="Straight Connector 5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175341" y="7220788"/>
            <a:ext cx="0" cy="6477456"/>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9F4EA3C-75E5-F464-C4D6-AE481A50E645}"/>
              </a:ext>
            </a:extLst>
          </p:cNvPr>
          <p:cNvSpPr txBox="1"/>
          <p:nvPr/>
        </p:nvSpPr>
        <p:spPr>
          <a:xfrm>
            <a:off x="0" y="13345839"/>
            <a:ext cx="5040055" cy="276999"/>
          </a:xfrm>
          <a:prstGeom prst="rect">
            <a:avLst/>
          </a:prstGeom>
          <a:noFill/>
        </p:spPr>
        <p:txBody>
          <a:bodyPr wrap="square">
            <a:spAutoFit/>
          </a:bodyPr>
          <a:lstStyle/>
          <a:p>
            <a:r>
              <a:rPr lang="en-US" sz="1200" dirty="0">
                <a:solidFill>
                  <a:srgbClr val="FFFFFF"/>
                </a:solidFill>
              </a:rPr>
              <a:t>CASEL, n.d.; </a:t>
            </a:r>
            <a:r>
              <a:rPr lang="en-US" sz="1200" dirty="0" err="1">
                <a:solidFill>
                  <a:srgbClr val="FFFFFF"/>
                </a:solidFill>
              </a:rPr>
              <a:t>Shakman</a:t>
            </a:r>
            <a:r>
              <a:rPr lang="en-US" sz="1200" dirty="0">
                <a:solidFill>
                  <a:srgbClr val="FFFFFF"/>
                </a:solidFill>
              </a:rPr>
              <a:t> et al., 2017</a:t>
            </a:r>
          </a:p>
        </p:txBody>
      </p:sp>
      <p:sp>
        <p:nvSpPr>
          <p:cNvPr id="3" name="Content Placeholder 2">
            <a:extLst>
              <a:ext uri="{FF2B5EF4-FFF2-40B4-BE49-F238E27FC236}">
                <a16:creationId xmlns:a16="http://schemas.microsoft.com/office/drawing/2014/main" id="{2AEA7ABD-50E0-D9B8-68AC-0D2F91149387}"/>
              </a:ext>
            </a:extLst>
          </p:cNvPr>
          <p:cNvSpPr>
            <a:spLocks noGrp="1"/>
          </p:cNvSpPr>
          <p:nvPr>
            <p:ph idx="1"/>
          </p:nvPr>
        </p:nvSpPr>
        <p:spPr>
          <a:xfrm>
            <a:off x="12596105" y="1036800"/>
            <a:ext cx="9544457" cy="11675898"/>
          </a:xfrm>
        </p:spPr>
        <p:txBody>
          <a:bodyPr vert="horz" lIns="91440" tIns="45720" rIns="91440" bIns="45720" rtlCol="0" anchor="ctr">
            <a:normAutofit/>
          </a:bodyPr>
          <a:lstStyle/>
          <a:p>
            <a:pPr algn="l">
              <a:buFont typeface="Arial" panose="020B0604020202020204" pitchFamily="34" charset="0"/>
              <a:buNone/>
            </a:pPr>
            <a:r>
              <a:rPr lang="en-US" sz="5800" dirty="0">
                <a:solidFill>
                  <a:srgbClr val="FFFFFF">
                    <a:alpha val="80000"/>
                  </a:srgbClr>
                </a:solidFill>
              </a:rPr>
              <a:t>Choosing a barrier:</a:t>
            </a:r>
          </a:p>
          <a:p>
            <a:pPr lvl="1"/>
            <a:r>
              <a:rPr lang="en-US" sz="5000" dirty="0">
                <a:solidFill>
                  <a:srgbClr val="FFFFFF">
                    <a:alpha val="80000"/>
                  </a:srgbClr>
                </a:solidFill>
              </a:rPr>
              <a:t>Which is most important?</a:t>
            </a:r>
          </a:p>
          <a:p>
            <a:pPr lvl="1"/>
            <a:r>
              <a:rPr lang="en-US" sz="5000" dirty="0">
                <a:solidFill>
                  <a:srgbClr val="FFFFFF">
                    <a:alpha val="80000"/>
                  </a:srgbClr>
                </a:solidFill>
              </a:rPr>
              <a:t>Which is most urgent?</a:t>
            </a:r>
          </a:p>
        </p:txBody>
      </p:sp>
    </p:spTree>
    <p:extLst>
      <p:ext uri="{BB962C8B-B14F-4D97-AF65-F5344CB8AC3E}">
        <p14:creationId xmlns:p14="http://schemas.microsoft.com/office/powerpoint/2010/main" val="267065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61327" cy="13716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46CDDDAA-BCF3-4F60-D31C-F3D5BA179F67}"/>
              </a:ext>
            </a:extLst>
          </p:cNvPr>
          <p:cNvSpPr>
            <a:spLocks noGrp="1"/>
          </p:cNvSpPr>
          <p:nvPr>
            <p:ph type="title"/>
          </p:nvPr>
        </p:nvSpPr>
        <p:spPr>
          <a:xfrm>
            <a:off x="2376447" y="763870"/>
            <a:ext cx="8534756" cy="11948828"/>
          </a:xfrm>
        </p:spPr>
        <p:txBody>
          <a:bodyPr vert="horz" lIns="91440" tIns="45720" rIns="91440" bIns="45720" rtlCol="0" anchor="ctr">
            <a:normAutofit/>
          </a:bodyPr>
          <a:lstStyle/>
          <a:p>
            <a:r>
              <a:rPr lang="en-US" sz="10000" kern="1200" dirty="0">
                <a:solidFill>
                  <a:srgbClr val="FFFFFF"/>
                </a:solidFill>
                <a:latin typeface="+mj-lt"/>
                <a:ea typeface="+mj-ea"/>
                <a:cs typeface="+mj-cs"/>
              </a:rPr>
              <a:t>Phase 1: Plan</a:t>
            </a:r>
            <a:br>
              <a:rPr lang="en-US" sz="10000" kern="1200" dirty="0">
                <a:solidFill>
                  <a:srgbClr val="FFFFFF"/>
                </a:solidFill>
                <a:latin typeface="+mj-lt"/>
                <a:ea typeface="+mj-ea"/>
                <a:cs typeface="+mj-cs"/>
              </a:rPr>
            </a:br>
            <a:br>
              <a:rPr lang="en-US" sz="10000" kern="1200" dirty="0">
                <a:solidFill>
                  <a:srgbClr val="FFFFFF"/>
                </a:solidFill>
                <a:latin typeface="+mj-lt"/>
                <a:ea typeface="+mj-ea"/>
                <a:cs typeface="+mj-cs"/>
              </a:rPr>
            </a:br>
            <a:r>
              <a:rPr lang="en-US" sz="5400" dirty="0">
                <a:solidFill>
                  <a:srgbClr val="FFFFFF">
                    <a:alpha val="80000"/>
                  </a:srgbClr>
                </a:solidFill>
              </a:rPr>
              <a:t>Choose a barrier and practice to address it.</a:t>
            </a:r>
            <a:endParaRPr lang="en-US" sz="5500" kern="1200" dirty="0">
              <a:solidFill>
                <a:srgbClr val="FFFFFF"/>
              </a:solidFill>
              <a:latin typeface="+mj-lt"/>
              <a:ea typeface="+mj-ea"/>
              <a:cs typeface="+mj-cs"/>
            </a:endParaRPr>
          </a:p>
        </p:txBody>
      </p:sp>
      <p:grpSp>
        <p:nvGrpSpPr>
          <p:cNvPr id="53" name="Group 52">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27944" y="1108304"/>
            <a:ext cx="1148505" cy="2151732"/>
            <a:chOff x="613892" y="554152"/>
            <a:chExt cx="574177" cy="1075866"/>
          </a:xfrm>
          <a:solidFill>
            <a:srgbClr val="FFFFFF"/>
          </a:solidFill>
        </p:grpSpPr>
        <p:sp>
          <p:nvSpPr>
            <p:cNvPr id="54"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55"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56"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cxnSp>
        <p:nvCxnSpPr>
          <p:cNvPr id="58" name="Straight Connector 5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175341" y="7220788"/>
            <a:ext cx="0" cy="6477456"/>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9F4EA3C-75E5-F464-C4D6-AE481A50E645}"/>
              </a:ext>
            </a:extLst>
          </p:cNvPr>
          <p:cNvSpPr txBox="1"/>
          <p:nvPr/>
        </p:nvSpPr>
        <p:spPr>
          <a:xfrm>
            <a:off x="0" y="13345839"/>
            <a:ext cx="5040055" cy="276999"/>
          </a:xfrm>
          <a:prstGeom prst="rect">
            <a:avLst/>
          </a:prstGeom>
          <a:noFill/>
        </p:spPr>
        <p:txBody>
          <a:bodyPr wrap="square">
            <a:spAutoFit/>
          </a:bodyPr>
          <a:lstStyle/>
          <a:p>
            <a:r>
              <a:rPr lang="en-US" sz="1200" dirty="0">
                <a:solidFill>
                  <a:srgbClr val="FFFFFF"/>
                </a:solidFill>
              </a:rPr>
              <a:t>CASEL, n.d.; Nevins, 2023; </a:t>
            </a:r>
            <a:r>
              <a:rPr lang="en-US" sz="1200" dirty="0" err="1">
                <a:solidFill>
                  <a:srgbClr val="FFFFFF"/>
                </a:solidFill>
              </a:rPr>
              <a:t>Shakman</a:t>
            </a:r>
            <a:r>
              <a:rPr lang="en-US" sz="1200" dirty="0">
                <a:solidFill>
                  <a:srgbClr val="FFFFFF"/>
                </a:solidFill>
              </a:rPr>
              <a:t> et al., 2017</a:t>
            </a:r>
          </a:p>
        </p:txBody>
      </p:sp>
      <p:sp>
        <p:nvSpPr>
          <p:cNvPr id="3" name="Content Placeholder 2">
            <a:extLst>
              <a:ext uri="{FF2B5EF4-FFF2-40B4-BE49-F238E27FC236}">
                <a16:creationId xmlns:a16="http://schemas.microsoft.com/office/drawing/2014/main" id="{2AEA7ABD-50E0-D9B8-68AC-0D2F91149387}"/>
              </a:ext>
            </a:extLst>
          </p:cNvPr>
          <p:cNvSpPr>
            <a:spLocks noGrp="1"/>
          </p:cNvSpPr>
          <p:nvPr>
            <p:ph idx="1"/>
          </p:nvPr>
        </p:nvSpPr>
        <p:spPr>
          <a:xfrm>
            <a:off x="12596105" y="1036801"/>
            <a:ext cx="9544457" cy="1908146"/>
          </a:xfrm>
        </p:spPr>
        <p:txBody>
          <a:bodyPr vert="horz" lIns="91440" tIns="45720" rIns="91440" bIns="45720" rtlCol="0" anchor="ctr">
            <a:normAutofit/>
          </a:bodyPr>
          <a:lstStyle/>
          <a:p>
            <a:pPr algn="l">
              <a:buFont typeface="Arial" panose="020B0604020202020204" pitchFamily="34" charset="0"/>
              <a:buNone/>
            </a:pPr>
            <a:r>
              <a:rPr lang="en-US" sz="5800" dirty="0">
                <a:solidFill>
                  <a:srgbClr val="FFFFFF">
                    <a:alpha val="80000"/>
                  </a:srgbClr>
                </a:solidFill>
              </a:rPr>
              <a:t>Priority matrix:</a:t>
            </a:r>
          </a:p>
        </p:txBody>
      </p:sp>
      <p:graphicFrame>
        <p:nvGraphicFramePr>
          <p:cNvPr id="6" name="Table 5">
            <a:extLst>
              <a:ext uri="{FF2B5EF4-FFF2-40B4-BE49-F238E27FC236}">
                <a16:creationId xmlns:a16="http://schemas.microsoft.com/office/drawing/2014/main" id="{DAE6DF33-B346-CA3C-06C8-84DC0F17A2EF}"/>
              </a:ext>
            </a:extLst>
          </p:cNvPr>
          <p:cNvGraphicFramePr>
            <a:graphicFrameLocks noGrp="1"/>
          </p:cNvGraphicFramePr>
          <p:nvPr>
            <p:extLst>
              <p:ext uri="{D42A27DB-BD31-4B8C-83A1-F6EECF244321}">
                <p14:modId xmlns:p14="http://schemas.microsoft.com/office/powerpoint/2010/main" val="2206278239"/>
              </p:ext>
            </p:extLst>
          </p:nvPr>
        </p:nvGraphicFramePr>
        <p:xfrm>
          <a:off x="12825849" y="3401505"/>
          <a:ext cx="10276480" cy="7638565"/>
        </p:xfrm>
        <a:graphic>
          <a:graphicData uri="http://schemas.openxmlformats.org/drawingml/2006/table">
            <a:tbl>
              <a:tblPr firstRow="1" bandRow="1">
                <a:tableStyleId>{69C7853C-536D-4A76-A0AE-DD22124D55A5}</a:tableStyleId>
              </a:tblPr>
              <a:tblGrid>
                <a:gridCol w="1469999">
                  <a:extLst>
                    <a:ext uri="{9D8B030D-6E8A-4147-A177-3AD203B41FA5}">
                      <a16:colId xmlns:a16="http://schemas.microsoft.com/office/drawing/2014/main" val="155035236"/>
                    </a:ext>
                  </a:extLst>
                </a:gridCol>
                <a:gridCol w="4183601">
                  <a:extLst>
                    <a:ext uri="{9D8B030D-6E8A-4147-A177-3AD203B41FA5}">
                      <a16:colId xmlns:a16="http://schemas.microsoft.com/office/drawing/2014/main" val="329769816"/>
                    </a:ext>
                  </a:extLst>
                </a:gridCol>
                <a:gridCol w="4622880">
                  <a:extLst>
                    <a:ext uri="{9D8B030D-6E8A-4147-A177-3AD203B41FA5}">
                      <a16:colId xmlns:a16="http://schemas.microsoft.com/office/drawing/2014/main" val="1629603691"/>
                    </a:ext>
                  </a:extLst>
                </a:gridCol>
              </a:tblGrid>
              <a:tr h="2295009">
                <a:tc>
                  <a:txBody>
                    <a:bodyPr/>
                    <a:lstStyle/>
                    <a:p>
                      <a:pPr algn="ctr"/>
                      <a:endParaRPr lang="en-US" sz="3500" dirty="0"/>
                    </a:p>
                  </a:txBody>
                  <a:tcPr anchor="ctr" anchorCtr="1"/>
                </a:tc>
                <a:tc>
                  <a:txBody>
                    <a:bodyPr/>
                    <a:lstStyle/>
                    <a:p>
                      <a:pPr algn="ctr"/>
                      <a:r>
                        <a:rPr lang="en-US" sz="3500" kern="1200" dirty="0">
                          <a:solidFill>
                            <a:srgbClr val="FFFFFF">
                              <a:alpha val="80000"/>
                            </a:srgbClr>
                          </a:solidFill>
                        </a:rPr>
                        <a:t>Not Urgent</a:t>
                      </a:r>
                      <a:endParaRPr lang="en-US" sz="3500" kern="1200" dirty="0">
                        <a:solidFill>
                          <a:srgbClr val="FFFFFF">
                            <a:alpha val="80000"/>
                          </a:srgbClr>
                        </a:solidFill>
                        <a:latin typeface="+mn-lt"/>
                        <a:ea typeface="+mn-ea"/>
                        <a:cs typeface="+mn-cs"/>
                      </a:endParaRPr>
                    </a:p>
                  </a:txBody>
                  <a:tcPr anchor="ctr" anchorCtr="1"/>
                </a:tc>
                <a:tc>
                  <a:txBody>
                    <a:bodyPr/>
                    <a:lstStyle/>
                    <a:p>
                      <a:pPr algn="ctr"/>
                      <a:r>
                        <a:rPr lang="en-US" sz="3500" kern="1200" dirty="0">
                          <a:solidFill>
                            <a:srgbClr val="FFFFFF">
                              <a:alpha val="80000"/>
                            </a:srgbClr>
                          </a:solidFill>
                        </a:rPr>
                        <a:t>Urgent</a:t>
                      </a:r>
                      <a:endParaRPr lang="en-US" sz="3500" kern="1200" dirty="0">
                        <a:solidFill>
                          <a:srgbClr val="FFFFFF">
                            <a:alpha val="80000"/>
                          </a:srgbClr>
                        </a:solidFill>
                        <a:latin typeface="+mn-lt"/>
                        <a:ea typeface="+mn-ea"/>
                        <a:cs typeface="+mn-cs"/>
                      </a:endParaRPr>
                    </a:p>
                  </a:txBody>
                  <a:tcPr anchor="ctr" anchorCtr="1"/>
                </a:tc>
                <a:extLst>
                  <a:ext uri="{0D108BD9-81ED-4DB2-BD59-A6C34878D82A}">
                    <a16:rowId xmlns:a16="http://schemas.microsoft.com/office/drawing/2014/main" val="423528253"/>
                  </a:ext>
                </a:extLst>
              </a:tr>
              <a:tr h="2671778">
                <a:tc>
                  <a:txBody>
                    <a:bodyPr/>
                    <a:lstStyle/>
                    <a:p>
                      <a:pPr marL="0" algn="ctr" defTabSz="914400" rtl="0" eaLnBrk="1" latinLnBrk="0" hangingPunct="1"/>
                      <a:r>
                        <a:rPr lang="en-US" sz="3500" b="1" kern="1200" dirty="0">
                          <a:solidFill>
                            <a:srgbClr val="FFFFFF">
                              <a:alpha val="80000"/>
                            </a:srgbClr>
                          </a:solidFill>
                        </a:rPr>
                        <a:t>Important</a:t>
                      </a:r>
                      <a:endParaRPr lang="en-US" sz="3500" b="1" kern="1200" dirty="0">
                        <a:solidFill>
                          <a:srgbClr val="FFFFFF">
                            <a:alpha val="80000"/>
                          </a:srgbClr>
                        </a:solidFill>
                        <a:latin typeface="+mn-lt"/>
                        <a:ea typeface="+mn-ea"/>
                        <a:cs typeface="+mn-cs"/>
                      </a:endParaRPr>
                    </a:p>
                  </a:txBody>
                  <a:tcPr vert="vert270" anchor="ctr" anchorCtr="1"/>
                </a:tc>
                <a:tc>
                  <a:txBody>
                    <a:bodyPr/>
                    <a:lstStyle/>
                    <a:p>
                      <a:pPr algn="ctr"/>
                      <a:r>
                        <a:rPr lang="en-US" sz="3500" dirty="0"/>
                        <a:t>Important, </a:t>
                      </a:r>
                    </a:p>
                    <a:p>
                      <a:pPr algn="ctr"/>
                      <a:r>
                        <a:rPr lang="en-US" sz="3500" dirty="0"/>
                        <a:t>not urgent</a:t>
                      </a:r>
                    </a:p>
                  </a:txBody>
                  <a:tcPr anchor="ctr" anchorCtr="1"/>
                </a:tc>
                <a:tc>
                  <a:txBody>
                    <a:bodyPr/>
                    <a:lstStyle/>
                    <a:p>
                      <a:pPr algn="ctr"/>
                      <a:r>
                        <a:rPr lang="en-US" sz="3500" dirty="0"/>
                        <a:t>Important, </a:t>
                      </a:r>
                    </a:p>
                    <a:p>
                      <a:pPr algn="ctr"/>
                      <a:r>
                        <a:rPr lang="en-US" sz="3500" dirty="0"/>
                        <a:t>urgent</a:t>
                      </a:r>
                    </a:p>
                  </a:txBody>
                  <a:tcPr anchor="ctr" anchorCtr="1"/>
                </a:tc>
                <a:extLst>
                  <a:ext uri="{0D108BD9-81ED-4DB2-BD59-A6C34878D82A}">
                    <a16:rowId xmlns:a16="http://schemas.microsoft.com/office/drawing/2014/main" val="1381021565"/>
                  </a:ext>
                </a:extLst>
              </a:tr>
              <a:tr h="2671778">
                <a:tc>
                  <a:txBody>
                    <a:bodyPr/>
                    <a:lstStyle/>
                    <a:p>
                      <a:pPr marL="0" algn="ctr" defTabSz="914400" rtl="0" eaLnBrk="1" latinLnBrk="0" hangingPunct="1"/>
                      <a:r>
                        <a:rPr lang="en-US" sz="3500" b="1" kern="1200" dirty="0">
                          <a:solidFill>
                            <a:srgbClr val="FFFFFF">
                              <a:alpha val="80000"/>
                            </a:srgbClr>
                          </a:solidFill>
                        </a:rPr>
                        <a:t>Not Important</a:t>
                      </a:r>
                      <a:endParaRPr lang="en-US" sz="3500" b="1" kern="1200" dirty="0">
                        <a:solidFill>
                          <a:srgbClr val="FFFFFF">
                            <a:alpha val="80000"/>
                          </a:srgbClr>
                        </a:solidFill>
                        <a:latin typeface="+mn-lt"/>
                        <a:ea typeface="+mn-ea"/>
                        <a:cs typeface="+mn-cs"/>
                      </a:endParaRPr>
                    </a:p>
                  </a:txBody>
                  <a:tcPr vert="vert270" anchor="ctr" anchorCtr="1"/>
                </a:tc>
                <a:tc>
                  <a:txBody>
                    <a:bodyPr/>
                    <a:lstStyle/>
                    <a:p>
                      <a:pPr algn="ctr"/>
                      <a:r>
                        <a:rPr lang="en-US" sz="3500" dirty="0"/>
                        <a:t>Not important, </a:t>
                      </a:r>
                    </a:p>
                    <a:p>
                      <a:pPr algn="ctr"/>
                      <a:r>
                        <a:rPr lang="en-US" sz="3500" dirty="0"/>
                        <a:t>not urgent</a:t>
                      </a:r>
                    </a:p>
                  </a:txBody>
                  <a:tcPr anchor="ctr" anchorCtr="1"/>
                </a:tc>
                <a:tc>
                  <a:txBody>
                    <a:bodyPr/>
                    <a:lstStyle/>
                    <a:p>
                      <a:pPr algn="ctr"/>
                      <a:r>
                        <a:rPr lang="en-US" sz="3500" dirty="0"/>
                        <a:t>Not important, </a:t>
                      </a:r>
                    </a:p>
                    <a:p>
                      <a:pPr algn="ctr"/>
                      <a:r>
                        <a:rPr lang="en-US" sz="3500" dirty="0"/>
                        <a:t>urgent</a:t>
                      </a:r>
                    </a:p>
                  </a:txBody>
                  <a:tcPr anchor="ctr" anchorCtr="1"/>
                </a:tc>
                <a:extLst>
                  <a:ext uri="{0D108BD9-81ED-4DB2-BD59-A6C34878D82A}">
                    <a16:rowId xmlns:a16="http://schemas.microsoft.com/office/drawing/2014/main" val="3845356739"/>
                  </a:ext>
                </a:extLst>
              </a:tr>
            </a:tbl>
          </a:graphicData>
        </a:graphic>
      </p:graphicFrame>
    </p:spTree>
    <p:extLst>
      <p:ext uri="{BB962C8B-B14F-4D97-AF65-F5344CB8AC3E}">
        <p14:creationId xmlns:p14="http://schemas.microsoft.com/office/powerpoint/2010/main" val="469787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61327" cy="13716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46CDDDAA-BCF3-4F60-D31C-F3D5BA179F67}"/>
              </a:ext>
            </a:extLst>
          </p:cNvPr>
          <p:cNvSpPr>
            <a:spLocks noGrp="1"/>
          </p:cNvSpPr>
          <p:nvPr>
            <p:ph type="title"/>
          </p:nvPr>
        </p:nvSpPr>
        <p:spPr>
          <a:xfrm>
            <a:off x="2376447" y="763870"/>
            <a:ext cx="8534756" cy="11948828"/>
          </a:xfrm>
        </p:spPr>
        <p:txBody>
          <a:bodyPr vert="horz" lIns="91440" tIns="45720" rIns="91440" bIns="45720" rtlCol="0" anchor="ctr">
            <a:normAutofit/>
          </a:bodyPr>
          <a:lstStyle/>
          <a:p>
            <a:r>
              <a:rPr lang="en-US" sz="10000" kern="1200" dirty="0">
                <a:solidFill>
                  <a:srgbClr val="FFFFFF"/>
                </a:solidFill>
                <a:latin typeface="+mj-lt"/>
                <a:ea typeface="+mj-ea"/>
                <a:cs typeface="+mj-cs"/>
              </a:rPr>
              <a:t>Phase 1: Plan</a:t>
            </a:r>
            <a:br>
              <a:rPr lang="en-US" sz="10000" kern="1200" dirty="0">
                <a:solidFill>
                  <a:srgbClr val="FFFFFF"/>
                </a:solidFill>
                <a:latin typeface="+mj-lt"/>
                <a:ea typeface="+mj-ea"/>
                <a:cs typeface="+mj-cs"/>
              </a:rPr>
            </a:br>
            <a:br>
              <a:rPr lang="en-US" sz="10000" kern="1200" dirty="0">
                <a:solidFill>
                  <a:srgbClr val="FFFFFF"/>
                </a:solidFill>
                <a:latin typeface="+mj-lt"/>
                <a:ea typeface="+mj-ea"/>
                <a:cs typeface="+mj-cs"/>
              </a:rPr>
            </a:br>
            <a:r>
              <a:rPr lang="en-US" sz="5400" dirty="0">
                <a:solidFill>
                  <a:srgbClr val="FFFFFF">
                    <a:alpha val="80000"/>
                  </a:srgbClr>
                </a:solidFill>
              </a:rPr>
              <a:t>Choose a barrier and practice to address it.</a:t>
            </a:r>
            <a:endParaRPr lang="en-US" sz="5500" kern="1200" dirty="0">
              <a:solidFill>
                <a:srgbClr val="FFFFFF"/>
              </a:solidFill>
              <a:latin typeface="+mj-lt"/>
              <a:ea typeface="+mj-ea"/>
              <a:cs typeface="+mj-cs"/>
            </a:endParaRPr>
          </a:p>
        </p:txBody>
      </p:sp>
      <p:grpSp>
        <p:nvGrpSpPr>
          <p:cNvPr id="53" name="Group 52">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27944" y="1108304"/>
            <a:ext cx="1148505" cy="2151732"/>
            <a:chOff x="613892" y="554152"/>
            <a:chExt cx="574177" cy="1075866"/>
          </a:xfrm>
          <a:solidFill>
            <a:srgbClr val="FFFFFF"/>
          </a:solidFill>
        </p:grpSpPr>
        <p:sp>
          <p:nvSpPr>
            <p:cNvPr id="54"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55"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56"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cxnSp>
        <p:nvCxnSpPr>
          <p:cNvPr id="58" name="Straight Connector 5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175341" y="7220788"/>
            <a:ext cx="0" cy="6477456"/>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9F4EA3C-75E5-F464-C4D6-AE481A50E645}"/>
              </a:ext>
            </a:extLst>
          </p:cNvPr>
          <p:cNvSpPr txBox="1"/>
          <p:nvPr/>
        </p:nvSpPr>
        <p:spPr>
          <a:xfrm>
            <a:off x="0" y="13345839"/>
            <a:ext cx="5040055" cy="276999"/>
          </a:xfrm>
          <a:prstGeom prst="rect">
            <a:avLst/>
          </a:prstGeom>
          <a:noFill/>
        </p:spPr>
        <p:txBody>
          <a:bodyPr wrap="square">
            <a:spAutoFit/>
          </a:bodyPr>
          <a:lstStyle/>
          <a:p>
            <a:r>
              <a:rPr lang="en-US" sz="1200" dirty="0">
                <a:solidFill>
                  <a:srgbClr val="FFFFFF"/>
                </a:solidFill>
              </a:rPr>
              <a:t>CASEL, n.d.; Nevins, 2023; </a:t>
            </a:r>
            <a:r>
              <a:rPr lang="en-US" sz="1200" dirty="0" err="1">
                <a:solidFill>
                  <a:srgbClr val="FFFFFF"/>
                </a:solidFill>
              </a:rPr>
              <a:t>Shakman</a:t>
            </a:r>
            <a:r>
              <a:rPr lang="en-US" sz="1200" dirty="0">
                <a:solidFill>
                  <a:srgbClr val="FFFFFF"/>
                </a:solidFill>
              </a:rPr>
              <a:t> et al., 2017</a:t>
            </a:r>
          </a:p>
        </p:txBody>
      </p:sp>
      <p:sp>
        <p:nvSpPr>
          <p:cNvPr id="3" name="Content Placeholder 2">
            <a:extLst>
              <a:ext uri="{FF2B5EF4-FFF2-40B4-BE49-F238E27FC236}">
                <a16:creationId xmlns:a16="http://schemas.microsoft.com/office/drawing/2014/main" id="{2AEA7ABD-50E0-D9B8-68AC-0D2F91149387}"/>
              </a:ext>
            </a:extLst>
          </p:cNvPr>
          <p:cNvSpPr>
            <a:spLocks noGrp="1"/>
          </p:cNvSpPr>
          <p:nvPr>
            <p:ph idx="1"/>
          </p:nvPr>
        </p:nvSpPr>
        <p:spPr>
          <a:xfrm>
            <a:off x="12596105" y="1036801"/>
            <a:ext cx="9544457" cy="1908146"/>
          </a:xfrm>
        </p:spPr>
        <p:txBody>
          <a:bodyPr vert="horz" lIns="91440" tIns="45720" rIns="91440" bIns="45720" rtlCol="0" anchor="ctr">
            <a:normAutofit/>
          </a:bodyPr>
          <a:lstStyle/>
          <a:p>
            <a:pPr algn="l">
              <a:buFont typeface="Arial" panose="020B0604020202020204" pitchFamily="34" charset="0"/>
              <a:buNone/>
            </a:pPr>
            <a:r>
              <a:rPr lang="en-US" sz="5800" dirty="0">
                <a:solidFill>
                  <a:srgbClr val="FFFFFF">
                    <a:alpha val="80000"/>
                  </a:srgbClr>
                </a:solidFill>
              </a:rPr>
              <a:t>Priority matrix:</a:t>
            </a:r>
          </a:p>
        </p:txBody>
      </p:sp>
      <p:graphicFrame>
        <p:nvGraphicFramePr>
          <p:cNvPr id="6" name="Table 5">
            <a:extLst>
              <a:ext uri="{FF2B5EF4-FFF2-40B4-BE49-F238E27FC236}">
                <a16:creationId xmlns:a16="http://schemas.microsoft.com/office/drawing/2014/main" id="{DAE6DF33-B346-CA3C-06C8-84DC0F17A2EF}"/>
              </a:ext>
            </a:extLst>
          </p:cNvPr>
          <p:cNvGraphicFramePr>
            <a:graphicFrameLocks noGrp="1"/>
          </p:cNvGraphicFramePr>
          <p:nvPr>
            <p:extLst>
              <p:ext uri="{D42A27DB-BD31-4B8C-83A1-F6EECF244321}">
                <p14:modId xmlns:p14="http://schemas.microsoft.com/office/powerpoint/2010/main" val="2132321407"/>
              </p:ext>
            </p:extLst>
          </p:nvPr>
        </p:nvGraphicFramePr>
        <p:xfrm>
          <a:off x="12825849" y="3401505"/>
          <a:ext cx="10276480" cy="7638565"/>
        </p:xfrm>
        <a:graphic>
          <a:graphicData uri="http://schemas.openxmlformats.org/drawingml/2006/table">
            <a:tbl>
              <a:tblPr firstRow="1" bandRow="1">
                <a:tableStyleId>{69C7853C-536D-4A76-A0AE-DD22124D55A5}</a:tableStyleId>
              </a:tblPr>
              <a:tblGrid>
                <a:gridCol w="1469999">
                  <a:extLst>
                    <a:ext uri="{9D8B030D-6E8A-4147-A177-3AD203B41FA5}">
                      <a16:colId xmlns:a16="http://schemas.microsoft.com/office/drawing/2014/main" val="155035236"/>
                    </a:ext>
                  </a:extLst>
                </a:gridCol>
                <a:gridCol w="4183601">
                  <a:extLst>
                    <a:ext uri="{9D8B030D-6E8A-4147-A177-3AD203B41FA5}">
                      <a16:colId xmlns:a16="http://schemas.microsoft.com/office/drawing/2014/main" val="329769816"/>
                    </a:ext>
                  </a:extLst>
                </a:gridCol>
                <a:gridCol w="4622880">
                  <a:extLst>
                    <a:ext uri="{9D8B030D-6E8A-4147-A177-3AD203B41FA5}">
                      <a16:colId xmlns:a16="http://schemas.microsoft.com/office/drawing/2014/main" val="1629603691"/>
                    </a:ext>
                  </a:extLst>
                </a:gridCol>
              </a:tblGrid>
              <a:tr h="2295009">
                <a:tc>
                  <a:txBody>
                    <a:bodyPr/>
                    <a:lstStyle/>
                    <a:p>
                      <a:pPr algn="ctr"/>
                      <a:endParaRPr lang="en-US" sz="3500" dirty="0"/>
                    </a:p>
                  </a:txBody>
                  <a:tcPr anchor="ctr" anchorCtr="1"/>
                </a:tc>
                <a:tc>
                  <a:txBody>
                    <a:bodyPr/>
                    <a:lstStyle/>
                    <a:p>
                      <a:pPr algn="ctr"/>
                      <a:r>
                        <a:rPr lang="en-US" sz="3500" kern="1200" dirty="0">
                          <a:solidFill>
                            <a:srgbClr val="FFFFFF">
                              <a:alpha val="80000"/>
                            </a:srgbClr>
                          </a:solidFill>
                        </a:rPr>
                        <a:t>Not Urgent</a:t>
                      </a:r>
                      <a:endParaRPr lang="en-US" sz="3500" kern="1200" dirty="0">
                        <a:solidFill>
                          <a:srgbClr val="FFFFFF">
                            <a:alpha val="80000"/>
                          </a:srgbClr>
                        </a:solidFill>
                        <a:latin typeface="+mn-lt"/>
                        <a:ea typeface="+mn-ea"/>
                        <a:cs typeface="+mn-cs"/>
                      </a:endParaRPr>
                    </a:p>
                  </a:txBody>
                  <a:tcPr anchor="ctr" anchorCtr="1"/>
                </a:tc>
                <a:tc>
                  <a:txBody>
                    <a:bodyPr/>
                    <a:lstStyle/>
                    <a:p>
                      <a:pPr algn="ctr"/>
                      <a:r>
                        <a:rPr lang="en-US" sz="3500" kern="1200" dirty="0">
                          <a:solidFill>
                            <a:srgbClr val="FFFFFF">
                              <a:alpha val="80000"/>
                            </a:srgbClr>
                          </a:solidFill>
                        </a:rPr>
                        <a:t>Urgent</a:t>
                      </a:r>
                      <a:endParaRPr lang="en-US" sz="3500" kern="1200" dirty="0">
                        <a:solidFill>
                          <a:srgbClr val="FFFFFF">
                            <a:alpha val="80000"/>
                          </a:srgbClr>
                        </a:solidFill>
                        <a:latin typeface="+mn-lt"/>
                        <a:ea typeface="+mn-ea"/>
                        <a:cs typeface="+mn-cs"/>
                      </a:endParaRPr>
                    </a:p>
                  </a:txBody>
                  <a:tcPr anchor="ctr" anchorCtr="1"/>
                </a:tc>
                <a:extLst>
                  <a:ext uri="{0D108BD9-81ED-4DB2-BD59-A6C34878D82A}">
                    <a16:rowId xmlns:a16="http://schemas.microsoft.com/office/drawing/2014/main" val="423528253"/>
                  </a:ext>
                </a:extLst>
              </a:tr>
              <a:tr h="2671778">
                <a:tc>
                  <a:txBody>
                    <a:bodyPr/>
                    <a:lstStyle/>
                    <a:p>
                      <a:pPr marL="0" algn="ctr" defTabSz="914400" rtl="0" eaLnBrk="1" latinLnBrk="0" hangingPunct="1"/>
                      <a:r>
                        <a:rPr lang="en-US" sz="3500" b="1" kern="1200" dirty="0">
                          <a:solidFill>
                            <a:srgbClr val="FFFFFF">
                              <a:alpha val="80000"/>
                            </a:srgbClr>
                          </a:solidFill>
                        </a:rPr>
                        <a:t>Important</a:t>
                      </a:r>
                      <a:endParaRPr lang="en-US" sz="3500" b="1" kern="1200" dirty="0">
                        <a:solidFill>
                          <a:srgbClr val="FFFFFF">
                            <a:alpha val="80000"/>
                          </a:srgbClr>
                        </a:solidFill>
                        <a:latin typeface="+mn-lt"/>
                        <a:ea typeface="+mn-ea"/>
                        <a:cs typeface="+mn-cs"/>
                      </a:endParaRPr>
                    </a:p>
                  </a:txBody>
                  <a:tcPr vert="vert270" anchor="ctr" anchorCtr="1"/>
                </a:tc>
                <a:tc>
                  <a:txBody>
                    <a:bodyPr/>
                    <a:lstStyle/>
                    <a:p>
                      <a:pPr algn="ctr"/>
                      <a:r>
                        <a:rPr lang="en-US" sz="3500" dirty="0"/>
                        <a:t>Important, </a:t>
                      </a:r>
                    </a:p>
                    <a:p>
                      <a:pPr algn="ctr"/>
                      <a:r>
                        <a:rPr lang="en-US" sz="3500" dirty="0"/>
                        <a:t>not urgent</a:t>
                      </a:r>
                    </a:p>
                  </a:txBody>
                  <a:tcPr anchor="ctr" anchorCtr="1"/>
                </a:tc>
                <a:tc>
                  <a:txBody>
                    <a:bodyPr/>
                    <a:lstStyle/>
                    <a:p>
                      <a:pPr algn="ctr"/>
                      <a:r>
                        <a:rPr lang="en-US" sz="3500" dirty="0"/>
                        <a:t>Important, </a:t>
                      </a:r>
                    </a:p>
                    <a:p>
                      <a:pPr algn="ctr"/>
                      <a:r>
                        <a:rPr lang="en-US" sz="3500" dirty="0"/>
                        <a:t>urgent</a:t>
                      </a:r>
                    </a:p>
                  </a:txBody>
                  <a:tcPr anchor="ctr" anchorCtr="1"/>
                </a:tc>
                <a:extLst>
                  <a:ext uri="{0D108BD9-81ED-4DB2-BD59-A6C34878D82A}">
                    <a16:rowId xmlns:a16="http://schemas.microsoft.com/office/drawing/2014/main" val="1381021565"/>
                  </a:ext>
                </a:extLst>
              </a:tr>
              <a:tr h="2671778">
                <a:tc>
                  <a:txBody>
                    <a:bodyPr/>
                    <a:lstStyle/>
                    <a:p>
                      <a:pPr marL="0" algn="ctr" defTabSz="914400" rtl="0" eaLnBrk="1" latinLnBrk="0" hangingPunct="1"/>
                      <a:r>
                        <a:rPr lang="en-US" sz="3500" b="1" kern="1200" dirty="0">
                          <a:solidFill>
                            <a:srgbClr val="FFFFFF">
                              <a:alpha val="80000"/>
                            </a:srgbClr>
                          </a:solidFill>
                        </a:rPr>
                        <a:t>Not Important</a:t>
                      </a:r>
                      <a:endParaRPr lang="en-US" sz="3500" b="1" kern="1200" dirty="0">
                        <a:solidFill>
                          <a:srgbClr val="FFFFFF">
                            <a:alpha val="80000"/>
                          </a:srgbClr>
                        </a:solidFill>
                        <a:latin typeface="+mn-lt"/>
                        <a:ea typeface="+mn-ea"/>
                        <a:cs typeface="+mn-cs"/>
                      </a:endParaRPr>
                    </a:p>
                  </a:txBody>
                  <a:tcPr vert="vert270" anchor="ctr" anchorCtr="1"/>
                </a:tc>
                <a:tc>
                  <a:txBody>
                    <a:bodyPr/>
                    <a:lstStyle/>
                    <a:p>
                      <a:pPr algn="ctr"/>
                      <a:r>
                        <a:rPr lang="en-US" sz="3500" dirty="0"/>
                        <a:t>Not important, </a:t>
                      </a:r>
                    </a:p>
                    <a:p>
                      <a:pPr algn="ctr"/>
                      <a:r>
                        <a:rPr lang="en-US" sz="3500" dirty="0"/>
                        <a:t>not urgent</a:t>
                      </a:r>
                    </a:p>
                  </a:txBody>
                  <a:tcPr anchor="ctr" anchorCtr="1"/>
                </a:tc>
                <a:tc>
                  <a:txBody>
                    <a:bodyPr/>
                    <a:lstStyle/>
                    <a:p>
                      <a:pPr algn="ctr"/>
                      <a:r>
                        <a:rPr lang="en-US" sz="3500" dirty="0"/>
                        <a:t>Not important, </a:t>
                      </a:r>
                    </a:p>
                    <a:p>
                      <a:pPr algn="ctr"/>
                      <a:r>
                        <a:rPr lang="en-US" sz="3500" dirty="0"/>
                        <a:t>urgent</a:t>
                      </a:r>
                    </a:p>
                  </a:txBody>
                  <a:tcPr anchor="ctr" anchorCtr="1"/>
                </a:tc>
                <a:extLst>
                  <a:ext uri="{0D108BD9-81ED-4DB2-BD59-A6C34878D82A}">
                    <a16:rowId xmlns:a16="http://schemas.microsoft.com/office/drawing/2014/main" val="3845356739"/>
                  </a:ext>
                </a:extLst>
              </a:tr>
            </a:tbl>
          </a:graphicData>
        </a:graphic>
      </p:graphicFrame>
      <p:sp>
        <p:nvSpPr>
          <p:cNvPr id="7" name="Rectangle 6">
            <a:extLst>
              <a:ext uri="{FF2B5EF4-FFF2-40B4-BE49-F238E27FC236}">
                <a16:creationId xmlns:a16="http://schemas.microsoft.com/office/drawing/2014/main" id="{65AA9E97-35B9-AC0E-4127-FBAA96DB1977}"/>
              </a:ext>
            </a:extLst>
          </p:cNvPr>
          <p:cNvSpPr/>
          <p:nvPr/>
        </p:nvSpPr>
        <p:spPr>
          <a:xfrm>
            <a:off x="18574108" y="10087794"/>
            <a:ext cx="548548" cy="923330"/>
          </a:xfrm>
          <a:prstGeom prst="rect">
            <a:avLst/>
          </a:prstGeom>
          <a:solidFill>
            <a:schemeClr val="accent2"/>
          </a:solid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2</a:t>
            </a:r>
          </a:p>
        </p:txBody>
      </p:sp>
      <p:sp>
        <p:nvSpPr>
          <p:cNvPr id="9" name="Rectangle 8">
            <a:extLst>
              <a:ext uri="{FF2B5EF4-FFF2-40B4-BE49-F238E27FC236}">
                <a16:creationId xmlns:a16="http://schemas.microsoft.com/office/drawing/2014/main" id="{23105191-3BE6-2C0F-E896-8DD5DFCF277B}"/>
              </a:ext>
            </a:extLst>
          </p:cNvPr>
          <p:cNvSpPr/>
          <p:nvPr/>
        </p:nvSpPr>
        <p:spPr>
          <a:xfrm>
            <a:off x="14391575" y="7412328"/>
            <a:ext cx="548548" cy="923330"/>
          </a:xfrm>
          <a:prstGeom prst="rect">
            <a:avLst/>
          </a:prstGeom>
          <a:solidFill>
            <a:schemeClr val="accent2"/>
          </a:solid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3</a:t>
            </a:r>
          </a:p>
        </p:txBody>
      </p:sp>
      <p:sp>
        <p:nvSpPr>
          <p:cNvPr id="10" name="Rectangle 9">
            <a:extLst>
              <a:ext uri="{FF2B5EF4-FFF2-40B4-BE49-F238E27FC236}">
                <a16:creationId xmlns:a16="http://schemas.microsoft.com/office/drawing/2014/main" id="{9DC5E755-41E1-14E7-6491-1C28AC472DAE}"/>
              </a:ext>
            </a:extLst>
          </p:cNvPr>
          <p:cNvSpPr/>
          <p:nvPr/>
        </p:nvSpPr>
        <p:spPr>
          <a:xfrm>
            <a:off x="14357712" y="10104731"/>
            <a:ext cx="548548" cy="923330"/>
          </a:xfrm>
          <a:prstGeom prst="rect">
            <a:avLst/>
          </a:prstGeom>
          <a:solidFill>
            <a:schemeClr val="accent2"/>
          </a:solid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1</a:t>
            </a:r>
          </a:p>
        </p:txBody>
      </p:sp>
      <p:sp>
        <p:nvSpPr>
          <p:cNvPr id="12" name="Rectangle 11">
            <a:extLst>
              <a:ext uri="{FF2B5EF4-FFF2-40B4-BE49-F238E27FC236}">
                <a16:creationId xmlns:a16="http://schemas.microsoft.com/office/drawing/2014/main" id="{4B4514DD-BA7A-A8DA-EE18-694DF835FAD8}"/>
              </a:ext>
            </a:extLst>
          </p:cNvPr>
          <p:cNvSpPr/>
          <p:nvPr/>
        </p:nvSpPr>
        <p:spPr>
          <a:xfrm>
            <a:off x="18557164" y="7429265"/>
            <a:ext cx="548548" cy="923330"/>
          </a:xfrm>
          <a:prstGeom prst="rect">
            <a:avLst/>
          </a:prstGeom>
          <a:solidFill>
            <a:schemeClr val="accent2"/>
          </a:solid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4</a:t>
            </a:r>
          </a:p>
        </p:txBody>
      </p:sp>
    </p:spTree>
    <p:extLst>
      <p:ext uri="{BB962C8B-B14F-4D97-AF65-F5344CB8AC3E}">
        <p14:creationId xmlns:p14="http://schemas.microsoft.com/office/powerpoint/2010/main" val="21315350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61327" cy="13716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46CDDDAA-BCF3-4F60-D31C-F3D5BA179F67}"/>
              </a:ext>
            </a:extLst>
          </p:cNvPr>
          <p:cNvSpPr>
            <a:spLocks noGrp="1"/>
          </p:cNvSpPr>
          <p:nvPr>
            <p:ph type="title"/>
          </p:nvPr>
        </p:nvSpPr>
        <p:spPr>
          <a:xfrm>
            <a:off x="2376447" y="763870"/>
            <a:ext cx="8534756" cy="11948828"/>
          </a:xfrm>
        </p:spPr>
        <p:txBody>
          <a:bodyPr vert="horz" lIns="91440" tIns="45720" rIns="91440" bIns="45720" rtlCol="0" anchor="ctr">
            <a:normAutofit/>
          </a:bodyPr>
          <a:lstStyle/>
          <a:p>
            <a:r>
              <a:rPr lang="en-US" sz="10000" kern="1200" dirty="0">
                <a:solidFill>
                  <a:srgbClr val="FFFFFF"/>
                </a:solidFill>
                <a:latin typeface="+mj-lt"/>
                <a:ea typeface="+mj-ea"/>
                <a:cs typeface="+mj-cs"/>
              </a:rPr>
              <a:t>Phase 1: Plan</a:t>
            </a:r>
            <a:br>
              <a:rPr lang="en-US" sz="10000" kern="1200" dirty="0">
                <a:solidFill>
                  <a:srgbClr val="FFFFFF"/>
                </a:solidFill>
                <a:latin typeface="+mj-lt"/>
                <a:ea typeface="+mj-ea"/>
                <a:cs typeface="+mj-cs"/>
              </a:rPr>
            </a:br>
            <a:br>
              <a:rPr lang="en-US" sz="10000" kern="1200" dirty="0">
                <a:solidFill>
                  <a:srgbClr val="FFFFFF"/>
                </a:solidFill>
                <a:latin typeface="+mj-lt"/>
                <a:ea typeface="+mj-ea"/>
                <a:cs typeface="+mj-cs"/>
              </a:rPr>
            </a:br>
            <a:r>
              <a:rPr lang="en-US" sz="5400" dirty="0">
                <a:solidFill>
                  <a:srgbClr val="FFFFFF">
                    <a:alpha val="80000"/>
                  </a:srgbClr>
                </a:solidFill>
              </a:rPr>
              <a:t>Choose a barrier and practice to address it.</a:t>
            </a:r>
            <a:endParaRPr lang="en-US" sz="5500" kern="1200" dirty="0">
              <a:solidFill>
                <a:srgbClr val="FFFFFF"/>
              </a:solidFill>
              <a:latin typeface="+mj-lt"/>
              <a:ea typeface="+mj-ea"/>
              <a:cs typeface="+mj-cs"/>
            </a:endParaRPr>
          </a:p>
        </p:txBody>
      </p:sp>
      <p:grpSp>
        <p:nvGrpSpPr>
          <p:cNvPr id="53" name="Group 52">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27944" y="1108304"/>
            <a:ext cx="1148505" cy="2151732"/>
            <a:chOff x="613892" y="554152"/>
            <a:chExt cx="574177" cy="1075866"/>
          </a:xfrm>
          <a:solidFill>
            <a:srgbClr val="FFFFFF"/>
          </a:solidFill>
        </p:grpSpPr>
        <p:sp>
          <p:nvSpPr>
            <p:cNvPr id="54"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55"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56"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cxnSp>
        <p:nvCxnSpPr>
          <p:cNvPr id="58" name="Straight Connector 5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175341" y="7220788"/>
            <a:ext cx="0" cy="6477456"/>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9F4EA3C-75E5-F464-C4D6-AE481A50E645}"/>
              </a:ext>
            </a:extLst>
          </p:cNvPr>
          <p:cNvSpPr txBox="1"/>
          <p:nvPr/>
        </p:nvSpPr>
        <p:spPr>
          <a:xfrm>
            <a:off x="0" y="13345839"/>
            <a:ext cx="5040055" cy="276999"/>
          </a:xfrm>
          <a:prstGeom prst="rect">
            <a:avLst/>
          </a:prstGeom>
          <a:noFill/>
        </p:spPr>
        <p:txBody>
          <a:bodyPr wrap="square">
            <a:spAutoFit/>
          </a:bodyPr>
          <a:lstStyle/>
          <a:p>
            <a:r>
              <a:rPr lang="en-US" sz="1200" dirty="0">
                <a:solidFill>
                  <a:srgbClr val="FFFFFF"/>
                </a:solidFill>
              </a:rPr>
              <a:t>CASEL, n.d.; Nevins, 2023; </a:t>
            </a:r>
            <a:r>
              <a:rPr lang="en-US" sz="1200" dirty="0" err="1">
                <a:solidFill>
                  <a:srgbClr val="FFFFFF"/>
                </a:solidFill>
              </a:rPr>
              <a:t>Shakman</a:t>
            </a:r>
            <a:r>
              <a:rPr lang="en-US" sz="1200" dirty="0">
                <a:solidFill>
                  <a:srgbClr val="FFFFFF"/>
                </a:solidFill>
              </a:rPr>
              <a:t> et al., 2017</a:t>
            </a:r>
          </a:p>
        </p:txBody>
      </p:sp>
      <p:sp>
        <p:nvSpPr>
          <p:cNvPr id="3" name="Content Placeholder 2">
            <a:extLst>
              <a:ext uri="{FF2B5EF4-FFF2-40B4-BE49-F238E27FC236}">
                <a16:creationId xmlns:a16="http://schemas.microsoft.com/office/drawing/2014/main" id="{2AEA7ABD-50E0-D9B8-68AC-0D2F91149387}"/>
              </a:ext>
            </a:extLst>
          </p:cNvPr>
          <p:cNvSpPr>
            <a:spLocks noGrp="1"/>
          </p:cNvSpPr>
          <p:nvPr>
            <p:ph idx="1"/>
          </p:nvPr>
        </p:nvSpPr>
        <p:spPr>
          <a:xfrm>
            <a:off x="12596105" y="1036801"/>
            <a:ext cx="9544457" cy="1908146"/>
          </a:xfrm>
        </p:spPr>
        <p:txBody>
          <a:bodyPr vert="horz" lIns="91440" tIns="45720" rIns="91440" bIns="45720" rtlCol="0" anchor="ctr">
            <a:normAutofit/>
          </a:bodyPr>
          <a:lstStyle/>
          <a:p>
            <a:pPr algn="l">
              <a:buFont typeface="Arial" panose="020B0604020202020204" pitchFamily="34" charset="0"/>
              <a:buNone/>
            </a:pPr>
            <a:r>
              <a:rPr lang="en-US" sz="5800" dirty="0">
                <a:solidFill>
                  <a:srgbClr val="FFFFFF">
                    <a:alpha val="80000"/>
                  </a:srgbClr>
                </a:solidFill>
              </a:rPr>
              <a:t>Priority matrix:</a:t>
            </a:r>
          </a:p>
        </p:txBody>
      </p:sp>
      <p:graphicFrame>
        <p:nvGraphicFramePr>
          <p:cNvPr id="6" name="Table 5">
            <a:extLst>
              <a:ext uri="{FF2B5EF4-FFF2-40B4-BE49-F238E27FC236}">
                <a16:creationId xmlns:a16="http://schemas.microsoft.com/office/drawing/2014/main" id="{DAE6DF33-B346-CA3C-06C8-84DC0F17A2EF}"/>
              </a:ext>
            </a:extLst>
          </p:cNvPr>
          <p:cNvGraphicFramePr>
            <a:graphicFrameLocks noGrp="1"/>
          </p:cNvGraphicFramePr>
          <p:nvPr/>
        </p:nvGraphicFramePr>
        <p:xfrm>
          <a:off x="12825849" y="3401505"/>
          <a:ext cx="10276480" cy="7638565"/>
        </p:xfrm>
        <a:graphic>
          <a:graphicData uri="http://schemas.openxmlformats.org/drawingml/2006/table">
            <a:tbl>
              <a:tblPr firstRow="1" bandRow="1">
                <a:tableStyleId>{69C7853C-536D-4A76-A0AE-DD22124D55A5}</a:tableStyleId>
              </a:tblPr>
              <a:tblGrid>
                <a:gridCol w="1469999">
                  <a:extLst>
                    <a:ext uri="{9D8B030D-6E8A-4147-A177-3AD203B41FA5}">
                      <a16:colId xmlns:a16="http://schemas.microsoft.com/office/drawing/2014/main" val="155035236"/>
                    </a:ext>
                  </a:extLst>
                </a:gridCol>
                <a:gridCol w="4183601">
                  <a:extLst>
                    <a:ext uri="{9D8B030D-6E8A-4147-A177-3AD203B41FA5}">
                      <a16:colId xmlns:a16="http://schemas.microsoft.com/office/drawing/2014/main" val="329769816"/>
                    </a:ext>
                  </a:extLst>
                </a:gridCol>
                <a:gridCol w="4622880">
                  <a:extLst>
                    <a:ext uri="{9D8B030D-6E8A-4147-A177-3AD203B41FA5}">
                      <a16:colId xmlns:a16="http://schemas.microsoft.com/office/drawing/2014/main" val="1629603691"/>
                    </a:ext>
                  </a:extLst>
                </a:gridCol>
              </a:tblGrid>
              <a:tr h="2295009">
                <a:tc>
                  <a:txBody>
                    <a:bodyPr/>
                    <a:lstStyle/>
                    <a:p>
                      <a:pPr algn="ctr"/>
                      <a:endParaRPr lang="en-US" sz="3500" dirty="0"/>
                    </a:p>
                  </a:txBody>
                  <a:tcPr anchor="ctr" anchorCtr="1"/>
                </a:tc>
                <a:tc>
                  <a:txBody>
                    <a:bodyPr/>
                    <a:lstStyle/>
                    <a:p>
                      <a:pPr algn="ctr"/>
                      <a:r>
                        <a:rPr lang="en-US" sz="3500" kern="1200" dirty="0">
                          <a:solidFill>
                            <a:srgbClr val="FFFFFF">
                              <a:alpha val="80000"/>
                            </a:srgbClr>
                          </a:solidFill>
                        </a:rPr>
                        <a:t>Not Urgent</a:t>
                      </a:r>
                      <a:endParaRPr lang="en-US" sz="3500" kern="1200" dirty="0">
                        <a:solidFill>
                          <a:srgbClr val="FFFFFF">
                            <a:alpha val="80000"/>
                          </a:srgbClr>
                        </a:solidFill>
                        <a:latin typeface="+mn-lt"/>
                        <a:ea typeface="+mn-ea"/>
                        <a:cs typeface="+mn-cs"/>
                      </a:endParaRPr>
                    </a:p>
                  </a:txBody>
                  <a:tcPr anchor="ctr" anchorCtr="1"/>
                </a:tc>
                <a:tc>
                  <a:txBody>
                    <a:bodyPr/>
                    <a:lstStyle/>
                    <a:p>
                      <a:pPr algn="ctr"/>
                      <a:r>
                        <a:rPr lang="en-US" sz="3500" kern="1200" dirty="0">
                          <a:solidFill>
                            <a:srgbClr val="FFFFFF">
                              <a:alpha val="80000"/>
                            </a:srgbClr>
                          </a:solidFill>
                        </a:rPr>
                        <a:t>Urgent</a:t>
                      </a:r>
                      <a:endParaRPr lang="en-US" sz="3500" kern="1200" dirty="0">
                        <a:solidFill>
                          <a:srgbClr val="FFFFFF">
                            <a:alpha val="80000"/>
                          </a:srgbClr>
                        </a:solidFill>
                        <a:latin typeface="+mn-lt"/>
                        <a:ea typeface="+mn-ea"/>
                        <a:cs typeface="+mn-cs"/>
                      </a:endParaRPr>
                    </a:p>
                  </a:txBody>
                  <a:tcPr anchor="ctr" anchorCtr="1"/>
                </a:tc>
                <a:extLst>
                  <a:ext uri="{0D108BD9-81ED-4DB2-BD59-A6C34878D82A}">
                    <a16:rowId xmlns:a16="http://schemas.microsoft.com/office/drawing/2014/main" val="423528253"/>
                  </a:ext>
                </a:extLst>
              </a:tr>
              <a:tr h="2671778">
                <a:tc>
                  <a:txBody>
                    <a:bodyPr/>
                    <a:lstStyle/>
                    <a:p>
                      <a:pPr marL="0" algn="ctr" defTabSz="914400" rtl="0" eaLnBrk="1" latinLnBrk="0" hangingPunct="1"/>
                      <a:r>
                        <a:rPr lang="en-US" sz="3500" b="1" kern="1200" dirty="0">
                          <a:solidFill>
                            <a:srgbClr val="FFFFFF">
                              <a:alpha val="80000"/>
                            </a:srgbClr>
                          </a:solidFill>
                        </a:rPr>
                        <a:t>Important</a:t>
                      </a:r>
                      <a:endParaRPr lang="en-US" sz="3500" b="1" kern="1200" dirty="0">
                        <a:solidFill>
                          <a:srgbClr val="FFFFFF">
                            <a:alpha val="80000"/>
                          </a:srgbClr>
                        </a:solidFill>
                        <a:latin typeface="+mn-lt"/>
                        <a:ea typeface="+mn-ea"/>
                        <a:cs typeface="+mn-cs"/>
                      </a:endParaRPr>
                    </a:p>
                  </a:txBody>
                  <a:tcPr vert="vert270" anchor="ctr" anchorCtr="1"/>
                </a:tc>
                <a:tc>
                  <a:txBody>
                    <a:bodyPr/>
                    <a:lstStyle/>
                    <a:p>
                      <a:pPr algn="ctr"/>
                      <a:r>
                        <a:rPr lang="en-US" sz="3500" dirty="0"/>
                        <a:t>Important, </a:t>
                      </a:r>
                    </a:p>
                    <a:p>
                      <a:pPr algn="ctr"/>
                      <a:r>
                        <a:rPr lang="en-US" sz="3500" dirty="0"/>
                        <a:t>not urgent</a:t>
                      </a:r>
                    </a:p>
                  </a:txBody>
                  <a:tcPr anchor="ctr" anchorCtr="1"/>
                </a:tc>
                <a:tc>
                  <a:txBody>
                    <a:bodyPr/>
                    <a:lstStyle/>
                    <a:p>
                      <a:pPr algn="ctr"/>
                      <a:r>
                        <a:rPr lang="en-US" sz="3500" dirty="0"/>
                        <a:t>Important, </a:t>
                      </a:r>
                    </a:p>
                    <a:p>
                      <a:pPr algn="ctr"/>
                      <a:r>
                        <a:rPr lang="en-US" sz="3500" dirty="0"/>
                        <a:t>urgent</a:t>
                      </a:r>
                    </a:p>
                  </a:txBody>
                  <a:tcPr anchor="ctr" anchorCtr="1"/>
                </a:tc>
                <a:extLst>
                  <a:ext uri="{0D108BD9-81ED-4DB2-BD59-A6C34878D82A}">
                    <a16:rowId xmlns:a16="http://schemas.microsoft.com/office/drawing/2014/main" val="1381021565"/>
                  </a:ext>
                </a:extLst>
              </a:tr>
              <a:tr h="2671778">
                <a:tc>
                  <a:txBody>
                    <a:bodyPr/>
                    <a:lstStyle/>
                    <a:p>
                      <a:pPr marL="0" algn="ctr" defTabSz="914400" rtl="0" eaLnBrk="1" latinLnBrk="0" hangingPunct="1"/>
                      <a:r>
                        <a:rPr lang="en-US" sz="3500" b="1" kern="1200" dirty="0">
                          <a:solidFill>
                            <a:srgbClr val="FFFFFF">
                              <a:alpha val="80000"/>
                            </a:srgbClr>
                          </a:solidFill>
                        </a:rPr>
                        <a:t>Not Important</a:t>
                      </a:r>
                      <a:endParaRPr lang="en-US" sz="3500" b="1" kern="1200" dirty="0">
                        <a:solidFill>
                          <a:srgbClr val="FFFFFF">
                            <a:alpha val="80000"/>
                          </a:srgbClr>
                        </a:solidFill>
                        <a:latin typeface="+mn-lt"/>
                        <a:ea typeface="+mn-ea"/>
                        <a:cs typeface="+mn-cs"/>
                      </a:endParaRPr>
                    </a:p>
                  </a:txBody>
                  <a:tcPr vert="vert270" anchor="ctr" anchorCtr="1"/>
                </a:tc>
                <a:tc>
                  <a:txBody>
                    <a:bodyPr/>
                    <a:lstStyle/>
                    <a:p>
                      <a:pPr algn="ctr"/>
                      <a:r>
                        <a:rPr lang="en-US" sz="3500" dirty="0"/>
                        <a:t>Not important, </a:t>
                      </a:r>
                    </a:p>
                    <a:p>
                      <a:pPr algn="ctr"/>
                      <a:r>
                        <a:rPr lang="en-US" sz="3500" dirty="0"/>
                        <a:t>not urgent</a:t>
                      </a:r>
                    </a:p>
                  </a:txBody>
                  <a:tcPr anchor="ctr" anchorCtr="1"/>
                </a:tc>
                <a:tc>
                  <a:txBody>
                    <a:bodyPr/>
                    <a:lstStyle/>
                    <a:p>
                      <a:pPr algn="ctr"/>
                      <a:r>
                        <a:rPr lang="en-US" sz="3500" dirty="0"/>
                        <a:t>Not important, </a:t>
                      </a:r>
                    </a:p>
                    <a:p>
                      <a:pPr algn="ctr"/>
                      <a:r>
                        <a:rPr lang="en-US" sz="3500" dirty="0"/>
                        <a:t>urgent</a:t>
                      </a:r>
                    </a:p>
                  </a:txBody>
                  <a:tcPr anchor="ctr" anchorCtr="1"/>
                </a:tc>
                <a:extLst>
                  <a:ext uri="{0D108BD9-81ED-4DB2-BD59-A6C34878D82A}">
                    <a16:rowId xmlns:a16="http://schemas.microsoft.com/office/drawing/2014/main" val="3845356739"/>
                  </a:ext>
                </a:extLst>
              </a:tr>
            </a:tbl>
          </a:graphicData>
        </a:graphic>
      </p:graphicFrame>
      <p:sp>
        <p:nvSpPr>
          <p:cNvPr id="7" name="Rectangle 6">
            <a:extLst>
              <a:ext uri="{FF2B5EF4-FFF2-40B4-BE49-F238E27FC236}">
                <a16:creationId xmlns:a16="http://schemas.microsoft.com/office/drawing/2014/main" id="{65AA9E97-35B9-AC0E-4127-FBAA96DB1977}"/>
              </a:ext>
            </a:extLst>
          </p:cNvPr>
          <p:cNvSpPr/>
          <p:nvPr/>
        </p:nvSpPr>
        <p:spPr>
          <a:xfrm>
            <a:off x="18574108" y="10087794"/>
            <a:ext cx="548548" cy="923330"/>
          </a:xfrm>
          <a:prstGeom prst="rect">
            <a:avLst/>
          </a:prstGeom>
          <a:solidFill>
            <a:schemeClr val="accent2"/>
          </a:solid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2</a:t>
            </a:r>
          </a:p>
        </p:txBody>
      </p:sp>
      <p:sp>
        <p:nvSpPr>
          <p:cNvPr id="9" name="Rectangle 8">
            <a:extLst>
              <a:ext uri="{FF2B5EF4-FFF2-40B4-BE49-F238E27FC236}">
                <a16:creationId xmlns:a16="http://schemas.microsoft.com/office/drawing/2014/main" id="{23105191-3BE6-2C0F-E896-8DD5DFCF277B}"/>
              </a:ext>
            </a:extLst>
          </p:cNvPr>
          <p:cNvSpPr/>
          <p:nvPr/>
        </p:nvSpPr>
        <p:spPr>
          <a:xfrm>
            <a:off x="14391575" y="7412328"/>
            <a:ext cx="548548" cy="923330"/>
          </a:xfrm>
          <a:prstGeom prst="rect">
            <a:avLst/>
          </a:prstGeom>
          <a:solidFill>
            <a:schemeClr val="accent2"/>
          </a:solid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3</a:t>
            </a:r>
          </a:p>
        </p:txBody>
      </p:sp>
      <p:sp>
        <p:nvSpPr>
          <p:cNvPr id="10" name="Rectangle 9">
            <a:extLst>
              <a:ext uri="{FF2B5EF4-FFF2-40B4-BE49-F238E27FC236}">
                <a16:creationId xmlns:a16="http://schemas.microsoft.com/office/drawing/2014/main" id="{9DC5E755-41E1-14E7-6491-1C28AC472DAE}"/>
              </a:ext>
            </a:extLst>
          </p:cNvPr>
          <p:cNvSpPr/>
          <p:nvPr/>
        </p:nvSpPr>
        <p:spPr>
          <a:xfrm>
            <a:off x="14357712" y="10104731"/>
            <a:ext cx="548548" cy="923330"/>
          </a:xfrm>
          <a:prstGeom prst="rect">
            <a:avLst/>
          </a:prstGeom>
          <a:solidFill>
            <a:schemeClr val="accent2"/>
          </a:solid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1</a:t>
            </a:r>
          </a:p>
        </p:txBody>
      </p:sp>
      <p:sp>
        <p:nvSpPr>
          <p:cNvPr id="12" name="Rectangle 11">
            <a:extLst>
              <a:ext uri="{FF2B5EF4-FFF2-40B4-BE49-F238E27FC236}">
                <a16:creationId xmlns:a16="http://schemas.microsoft.com/office/drawing/2014/main" id="{4B4514DD-BA7A-A8DA-EE18-694DF835FAD8}"/>
              </a:ext>
            </a:extLst>
          </p:cNvPr>
          <p:cNvSpPr/>
          <p:nvPr/>
        </p:nvSpPr>
        <p:spPr>
          <a:xfrm>
            <a:off x="18557164" y="7429265"/>
            <a:ext cx="548548" cy="923330"/>
          </a:xfrm>
          <a:prstGeom prst="rect">
            <a:avLst/>
          </a:prstGeom>
          <a:solidFill>
            <a:schemeClr val="accent2"/>
          </a:solid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4</a:t>
            </a:r>
          </a:p>
        </p:txBody>
      </p:sp>
      <p:sp>
        <p:nvSpPr>
          <p:cNvPr id="5" name="Rectangle 4">
            <a:extLst>
              <a:ext uri="{FF2B5EF4-FFF2-40B4-BE49-F238E27FC236}">
                <a16:creationId xmlns:a16="http://schemas.microsoft.com/office/drawing/2014/main" id="{2F07E135-51A9-73BF-5F24-121E6BA32FB6}"/>
              </a:ext>
            </a:extLst>
          </p:cNvPr>
          <p:cNvSpPr/>
          <p:nvPr/>
        </p:nvSpPr>
        <p:spPr>
          <a:xfrm>
            <a:off x="22485692" y="5752871"/>
            <a:ext cx="548548" cy="923330"/>
          </a:xfrm>
          <a:prstGeom prst="rect">
            <a:avLst/>
          </a:prstGeom>
          <a:solidFill>
            <a:schemeClr val="accent2"/>
          </a:solid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5</a:t>
            </a:r>
          </a:p>
        </p:txBody>
      </p:sp>
      <p:sp>
        <p:nvSpPr>
          <p:cNvPr id="13" name="Right Arrow 12">
            <a:extLst>
              <a:ext uri="{FF2B5EF4-FFF2-40B4-BE49-F238E27FC236}">
                <a16:creationId xmlns:a16="http://schemas.microsoft.com/office/drawing/2014/main" id="{5B1790CA-7734-82BB-11ED-71963F825F09}"/>
              </a:ext>
            </a:extLst>
          </p:cNvPr>
          <p:cNvSpPr/>
          <p:nvPr/>
        </p:nvSpPr>
        <p:spPr>
          <a:xfrm>
            <a:off x="16094680" y="11054764"/>
            <a:ext cx="4958856" cy="8837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00286E2A-6034-8A99-0128-61166EECEDAB}"/>
              </a:ext>
            </a:extLst>
          </p:cNvPr>
          <p:cNvSpPr/>
          <p:nvPr/>
        </p:nvSpPr>
        <p:spPr>
          <a:xfrm rot="16200000">
            <a:off x="9637671" y="6987401"/>
            <a:ext cx="4958856" cy="8837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846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C0522-1ED0-A687-3C14-A88907229C29}"/>
              </a:ext>
            </a:extLst>
          </p:cNvPr>
          <p:cNvSpPr>
            <a:spLocks noGrp="1"/>
          </p:cNvSpPr>
          <p:nvPr>
            <p:ph type="ctrTitle"/>
          </p:nvPr>
        </p:nvSpPr>
        <p:spPr/>
        <p:txBody>
          <a:bodyPr/>
          <a:lstStyle/>
          <a:p>
            <a:r>
              <a:rPr lang="en-US" sz="8000" dirty="0"/>
              <a:t>Family Engagement:</a:t>
            </a:r>
            <a:r>
              <a:rPr lang="en-US" dirty="0"/>
              <a:t> </a:t>
            </a:r>
            <a:r>
              <a:rPr lang="en-US" sz="8000" dirty="0"/>
              <a:t>What, Why, and How</a:t>
            </a:r>
            <a:endParaRPr lang="en-US" dirty="0"/>
          </a:p>
        </p:txBody>
      </p:sp>
      <p:sp>
        <p:nvSpPr>
          <p:cNvPr id="3" name="Text Placeholder 2">
            <a:extLst>
              <a:ext uri="{FF2B5EF4-FFF2-40B4-BE49-F238E27FC236}">
                <a16:creationId xmlns:a16="http://schemas.microsoft.com/office/drawing/2014/main" id="{509294AD-0320-BD2D-B32D-512648D0F64E}"/>
              </a:ext>
            </a:extLst>
          </p:cNvPr>
          <p:cNvSpPr>
            <a:spLocks noGrp="1"/>
          </p:cNvSpPr>
          <p:nvPr>
            <p:ph type="body" sz="quarter" idx="12"/>
          </p:nvPr>
        </p:nvSpPr>
        <p:spPr>
          <a:xfrm>
            <a:off x="12211935" y="4994030"/>
            <a:ext cx="9753599" cy="6969369"/>
          </a:xfrm>
        </p:spPr>
        <p:txBody>
          <a:bodyPr/>
          <a:lstStyle/>
          <a:p>
            <a:r>
              <a:rPr lang="en-US" sz="4500" dirty="0"/>
              <a:t>We will explore how schools can support family engagement</a:t>
            </a:r>
          </a:p>
          <a:p>
            <a:r>
              <a:rPr lang="en-US" sz="4500" dirty="0"/>
              <a:t>We will continue to use the Plan-Do-Study-Act framework to promote family engagement </a:t>
            </a:r>
          </a:p>
        </p:txBody>
      </p:sp>
      <p:sp>
        <p:nvSpPr>
          <p:cNvPr id="4" name="Text Placeholder 3">
            <a:extLst>
              <a:ext uri="{FF2B5EF4-FFF2-40B4-BE49-F238E27FC236}">
                <a16:creationId xmlns:a16="http://schemas.microsoft.com/office/drawing/2014/main" id="{05D97009-B19C-9FA4-8EA7-08EA5E1DB79E}"/>
              </a:ext>
            </a:extLst>
          </p:cNvPr>
          <p:cNvSpPr>
            <a:spLocks noGrp="1"/>
          </p:cNvSpPr>
          <p:nvPr>
            <p:ph type="body" idx="13"/>
          </p:nvPr>
        </p:nvSpPr>
        <p:spPr>
          <a:xfrm>
            <a:off x="2439988" y="4038599"/>
            <a:ext cx="9753599" cy="955431"/>
          </a:xfrm>
        </p:spPr>
        <p:txBody>
          <a:bodyPr/>
          <a:lstStyle/>
          <a:p>
            <a:r>
              <a:rPr lang="en-US" sz="5600" dirty="0"/>
              <a:t>Part 1:</a:t>
            </a:r>
          </a:p>
        </p:txBody>
      </p:sp>
      <p:sp>
        <p:nvSpPr>
          <p:cNvPr id="5" name="Text Placeholder 3">
            <a:extLst>
              <a:ext uri="{FF2B5EF4-FFF2-40B4-BE49-F238E27FC236}">
                <a16:creationId xmlns:a16="http://schemas.microsoft.com/office/drawing/2014/main" id="{884F5E96-2D08-DABD-3B8F-0B5FEC908AF3}"/>
              </a:ext>
            </a:extLst>
          </p:cNvPr>
          <p:cNvSpPr txBox="1">
            <a:spLocks/>
          </p:cNvSpPr>
          <p:nvPr/>
        </p:nvSpPr>
        <p:spPr>
          <a:xfrm>
            <a:off x="12202761" y="4114798"/>
            <a:ext cx="9753599" cy="955431"/>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sz="4400" b="1" kern="1200">
                <a:solidFill>
                  <a:srgbClr val="0D7887"/>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5600" dirty="0"/>
              <a:t>Part 2:</a:t>
            </a:r>
          </a:p>
        </p:txBody>
      </p:sp>
      <p:sp>
        <p:nvSpPr>
          <p:cNvPr id="6" name="Text Placeholder 2">
            <a:extLst>
              <a:ext uri="{FF2B5EF4-FFF2-40B4-BE49-F238E27FC236}">
                <a16:creationId xmlns:a16="http://schemas.microsoft.com/office/drawing/2014/main" id="{32F18CB5-4388-A517-FB18-3CED7F8AB0B7}"/>
              </a:ext>
            </a:extLst>
          </p:cNvPr>
          <p:cNvSpPr txBox="1">
            <a:spLocks/>
          </p:cNvSpPr>
          <p:nvPr/>
        </p:nvSpPr>
        <p:spPr>
          <a:xfrm>
            <a:off x="2458336" y="4955931"/>
            <a:ext cx="9753599" cy="6969369"/>
          </a:xfrm>
          <a:prstGeom prst="rect">
            <a:avLst/>
          </a:prstGeom>
        </p:spPr>
        <p:txBody>
          <a:bodyPr/>
          <a:lstStyle>
            <a:lvl1pPr marL="228600" indent="-228600" algn="l" defTabSz="914400" rtl="0" eaLnBrk="1" latinLnBrk="0" hangingPunct="1">
              <a:lnSpc>
                <a:spcPct val="110000"/>
              </a:lnSpc>
              <a:spcBef>
                <a:spcPts val="2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110000"/>
              </a:lnSpc>
              <a:spcBef>
                <a:spcPts val="20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110000"/>
              </a:lnSpc>
              <a:spcBef>
                <a:spcPts val="2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110000"/>
              </a:lnSpc>
              <a:spcBef>
                <a:spcPts val="20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10000"/>
              </a:lnSpc>
              <a:spcBef>
                <a:spcPts val="20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500" dirty="0"/>
              <a:t>We defined family engagement</a:t>
            </a:r>
          </a:p>
          <a:p>
            <a:r>
              <a:rPr lang="en-US" sz="4500" dirty="0"/>
              <a:t>We explored the benefits of family engagement</a:t>
            </a:r>
          </a:p>
          <a:p>
            <a:r>
              <a:rPr lang="en-US" sz="4500" dirty="0"/>
              <a:t>We started using the Plan-Do-Study-Act framework to promote family engagement</a:t>
            </a:r>
          </a:p>
          <a:p>
            <a:endParaRPr lang="en-US" sz="4500" dirty="0"/>
          </a:p>
          <a:p>
            <a:endParaRPr lang="en-US" dirty="0"/>
          </a:p>
        </p:txBody>
      </p:sp>
      <p:sp>
        <p:nvSpPr>
          <p:cNvPr id="7" name="Title 1">
            <a:extLst>
              <a:ext uri="{FF2B5EF4-FFF2-40B4-BE49-F238E27FC236}">
                <a16:creationId xmlns:a16="http://schemas.microsoft.com/office/drawing/2014/main" id="{AA9228C0-D940-611D-05A9-1C5D2F5C3F85}"/>
              </a:ext>
            </a:extLst>
          </p:cNvPr>
          <p:cNvSpPr txBox="1">
            <a:spLocks/>
          </p:cNvSpPr>
          <p:nvPr/>
        </p:nvSpPr>
        <p:spPr>
          <a:xfrm>
            <a:off x="2485857" y="10795144"/>
            <a:ext cx="19488851" cy="2186354"/>
          </a:xfrm>
          <a:prstGeom prst="rect">
            <a:avLst/>
          </a:prstGeom>
        </p:spPr>
        <p:txBody>
          <a:bodyPr anchor="t" anchorCtr="0"/>
          <a:lstStyle>
            <a:lvl1pPr algn="l" defTabSz="914400" rtl="0" eaLnBrk="1" latinLnBrk="0" hangingPunct="1">
              <a:lnSpc>
                <a:spcPct val="90000"/>
              </a:lnSpc>
              <a:spcBef>
                <a:spcPct val="0"/>
              </a:spcBef>
              <a:buNone/>
              <a:defRPr sz="8000" b="1" i="0" kern="1200" spc="-150">
                <a:solidFill>
                  <a:srgbClr val="10495B"/>
                </a:solidFill>
                <a:latin typeface="+mj-lt"/>
                <a:ea typeface="+mj-ea"/>
                <a:cs typeface="+mj-cs"/>
              </a:defRPr>
            </a:lvl1pPr>
          </a:lstStyle>
          <a:p>
            <a:pPr algn="ctr"/>
            <a:r>
              <a:rPr lang="en-US" i="1" dirty="0"/>
              <a:t>See you tomorrow, 11/6, at 12 pm EST!</a:t>
            </a:r>
          </a:p>
        </p:txBody>
      </p:sp>
    </p:spTree>
    <p:extLst>
      <p:ext uri="{BB962C8B-B14F-4D97-AF65-F5344CB8AC3E}">
        <p14:creationId xmlns:p14="http://schemas.microsoft.com/office/powerpoint/2010/main" val="25100370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93124B8-A14B-6C2E-0F8E-C1BB38F77EA7}"/>
              </a:ext>
              <a:ext uri="{C183D7F6-B498-43B3-948B-1728B52AA6E4}">
                <adec:decorative xmlns:adec="http://schemas.microsoft.com/office/drawing/2017/decorative" val="0"/>
              </a:ext>
            </a:extLst>
          </p:cNvPr>
          <p:cNvPicPr>
            <a:picLocks noChangeAspect="1"/>
          </p:cNvPicPr>
          <p:nvPr/>
        </p:nvPicPr>
        <p:blipFill rotWithShape="1">
          <a:blip r:embed="rId3"/>
          <a:srcRect b="13"/>
          <a:stretch/>
        </p:blipFill>
        <p:spPr>
          <a:xfrm>
            <a:off x="-3" y="0"/>
            <a:ext cx="24387175" cy="13716001"/>
          </a:xfrm>
          <a:prstGeom prst="rect">
            <a:avLst/>
          </a:prstGeom>
        </p:spPr>
      </p:pic>
      <p:sp>
        <p:nvSpPr>
          <p:cNvPr id="12" name="Title 11">
            <a:extLst>
              <a:ext uri="{FF2B5EF4-FFF2-40B4-BE49-F238E27FC236}">
                <a16:creationId xmlns:a16="http://schemas.microsoft.com/office/drawing/2014/main" id="{FFA6BB77-1589-549C-079F-D7F54D14AB67}"/>
              </a:ext>
            </a:extLst>
          </p:cNvPr>
          <p:cNvSpPr>
            <a:spLocks noGrp="1"/>
          </p:cNvSpPr>
          <p:nvPr>
            <p:ph type="title"/>
          </p:nvPr>
        </p:nvSpPr>
        <p:spPr>
          <a:xfrm>
            <a:off x="981201" y="10229850"/>
            <a:ext cx="22424769" cy="2694402"/>
          </a:xfrm>
          <a:prstGeom prst="rect">
            <a:avLst/>
          </a:prstGeom>
        </p:spPr>
        <p:txBody>
          <a:bodyPr vert="horz" lIns="91440" tIns="45720" rIns="91440" bIns="45720" rtlCol="0" anchor="ctr">
            <a:normAutofit/>
          </a:bodyPr>
          <a:lstStyle/>
          <a:p>
            <a:pPr algn="ctr"/>
            <a:r>
              <a:rPr lang="en-US" sz="7200" dirty="0">
                <a:solidFill>
                  <a:srgbClr val="FFFFFF"/>
                </a:solidFill>
              </a:rPr>
              <a:t>Thank You!</a:t>
            </a:r>
            <a:br>
              <a:rPr lang="en-US" sz="7200" dirty="0">
                <a:solidFill>
                  <a:srgbClr val="FFFFFF"/>
                </a:solidFill>
              </a:rPr>
            </a:br>
            <a:br>
              <a:rPr lang="en-US" sz="3600" dirty="0">
                <a:solidFill>
                  <a:srgbClr val="FFFFFF"/>
                </a:solidFill>
              </a:rPr>
            </a:br>
            <a:r>
              <a:rPr lang="en-US" sz="3600" b="0" dirty="0">
                <a:solidFill>
                  <a:srgbClr val="FFFFFF"/>
                </a:solidFill>
              </a:rPr>
              <a:t>Dr. Theresa Pfister</a:t>
            </a:r>
            <a:br>
              <a:rPr lang="en-US" sz="3600" b="0" dirty="0">
                <a:solidFill>
                  <a:srgbClr val="FFFFFF"/>
                </a:solidFill>
              </a:rPr>
            </a:br>
            <a:r>
              <a:rPr lang="en-US" sz="3600" b="0" dirty="0" err="1">
                <a:solidFill>
                  <a:srgbClr val="FFFFFF"/>
                </a:solidFill>
              </a:rPr>
              <a:t>tpfiste@wested.org</a:t>
            </a:r>
            <a:endParaRPr lang="en-US" sz="5000" b="0" dirty="0">
              <a:solidFill>
                <a:srgbClr val="FFFFFF"/>
              </a:solidFill>
            </a:endParaRPr>
          </a:p>
        </p:txBody>
      </p:sp>
    </p:spTree>
    <p:extLst>
      <p:ext uri="{BB962C8B-B14F-4D97-AF65-F5344CB8AC3E}">
        <p14:creationId xmlns:p14="http://schemas.microsoft.com/office/powerpoint/2010/main" val="1089928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Dialogue Across Grounds' Offers Students a Forum for Exploring Different  Perspectives | UVA Today">
            <a:extLst>
              <a:ext uri="{FF2B5EF4-FFF2-40B4-BE49-F238E27FC236}">
                <a16:creationId xmlns:a16="http://schemas.microsoft.com/office/drawing/2014/main" id="{43DDD2F3-964C-31DB-D80F-8FE8136A94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553" b="13330"/>
          <a:stretch/>
        </p:blipFill>
        <p:spPr bwMode="auto">
          <a:xfrm>
            <a:off x="8988042" y="486"/>
            <a:ext cx="15399133" cy="6693410"/>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1038" name="Picture 14" descr="A History of New York City in 27 Buildings | Architectural Digest">
            <a:extLst>
              <a:ext uri="{FF2B5EF4-FFF2-40B4-BE49-F238E27FC236}">
                <a16:creationId xmlns:a16="http://schemas.microsoft.com/office/drawing/2014/main" id="{1AF2AA80-19FF-E36D-D4E2-DD35F61732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497" b="-1"/>
          <a:stretch/>
        </p:blipFill>
        <p:spPr bwMode="auto">
          <a:xfrm>
            <a:off x="20" y="10"/>
            <a:ext cx="11721099" cy="6693400"/>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1036" name="Picture 12" descr="Canoe &amp; Kayak Camping Wisconsin: Northern Highland-American Legion State  Forest - Miles Paddled">
            <a:extLst>
              <a:ext uri="{FF2B5EF4-FFF2-40B4-BE49-F238E27FC236}">
                <a16:creationId xmlns:a16="http://schemas.microsoft.com/office/drawing/2014/main" id="{5CCE84E4-4268-2BBC-89C3-81D1014D7C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0752" r="1" b="13424"/>
          <a:stretch/>
        </p:blipFill>
        <p:spPr bwMode="auto">
          <a:xfrm>
            <a:off x="12701831" y="7022590"/>
            <a:ext cx="11685344" cy="6693410"/>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1032" name="Picture 8" descr="QuestBridge | College Partners | Pomona College">
            <a:extLst>
              <a:ext uri="{FF2B5EF4-FFF2-40B4-BE49-F238E27FC236}">
                <a16:creationId xmlns:a16="http://schemas.microsoft.com/office/drawing/2014/main" id="{9165654C-7F63-92D7-888C-29F1203635D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341" r="17588"/>
          <a:stretch/>
        </p:blipFill>
        <p:spPr bwMode="auto">
          <a:xfrm>
            <a:off x="20" y="7022590"/>
            <a:ext cx="15399112" cy="6693410"/>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a:extLst>
            <a:ext uri="{909E8E84-426E-40DD-AFC4-6F175D3DCCD1}">
              <a14:hiddenFill xmlns:a14="http://schemas.microsoft.com/office/drawing/2010/main">
                <a:solidFill>
                  <a:srgbClr val="FFFFFF"/>
                </a:solidFill>
              </a14:hiddenFill>
            </a:ext>
          </a:extLst>
        </p:spPr>
      </p:pic>
      <p:sp>
        <p:nvSpPr>
          <p:cNvPr id="4" name="AutoShape 2" descr="Homepage | University of Virginia - School of Education and Human  Development">
            <a:extLst>
              <a:ext uri="{FF2B5EF4-FFF2-40B4-BE49-F238E27FC236}">
                <a16:creationId xmlns:a16="http://schemas.microsoft.com/office/drawing/2014/main" id="{061C96DE-8D6E-AA75-5379-9133B9ED4316}"/>
              </a:ext>
            </a:extLst>
          </p:cNvPr>
          <p:cNvSpPr>
            <a:spLocks noChangeAspect="1" noChangeArrowheads="1"/>
          </p:cNvSpPr>
          <p:nvPr/>
        </p:nvSpPr>
        <p:spPr bwMode="auto">
          <a:xfrm>
            <a:off x="5898776" y="6705600"/>
            <a:ext cx="6447212" cy="644721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54432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C75A6A-259C-EDD3-67EE-028919C2C1A8}"/>
              </a:ext>
            </a:extLst>
          </p:cNvPr>
          <p:cNvSpPr>
            <a:spLocks noGrp="1"/>
          </p:cNvSpPr>
          <p:nvPr>
            <p:ph type="title"/>
          </p:nvPr>
        </p:nvSpPr>
        <p:spPr>
          <a:xfrm>
            <a:off x="962151" y="7505698"/>
            <a:ext cx="6582631" cy="4905374"/>
          </a:xfrm>
        </p:spPr>
        <p:txBody>
          <a:bodyPr vert="horz" lIns="91440" tIns="45720" rIns="91440" bIns="45720" rtlCol="0" anchor="ctr">
            <a:normAutofit/>
          </a:bodyPr>
          <a:lstStyle/>
          <a:p>
            <a:r>
              <a:rPr lang="en-US" sz="7200" dirty="0"/>
              <a:t>Terry Baker, M.Ed., LMFT-S</a:t>
            </a:r>
          </a:p>
        </p:txBody>
      </p:sp>
      <p:pic>
        <p:nvPicPr>
          <p:cNvPr id="5" name="Content Placeholder 4" descr="A blue and red logo&#10;&#10;Description automatically generated">
            <a:extLst>
              <a:ext uri="{FF2B5EF4-FFF2-40B4-BE49-F238E27FC236}">
                <a16:creationId xmlns:a16="http://schemas.microsoft.com/office/drawing/2014/main" id="{9E9B38E9-6DFF-3C82-DB94-A9C1FAD5B8D7}"/>
              </a:ext>
            </a:extLst>
          </p:cNvPr>
          <p:cNvPicPr>
            <a:picLocks noChangeAspect="1"/>
          </p:cNvPicPr>
          <p:nvPr/>
        </p:nvPicPr>
        <p:blipFill>
          <a:blip r:embed="rId3"/>
          <a:srcRect b="227"/>
          <a:stretch/>
        </p:blipFill>
        <p:spPr>
          <a:xfrm>
            <a:off x="3868870" y="1791437"/>
            <a:ext cx="16649434" cy="506656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6" name="Content Placeholder 8">
            <a:extLst>
              <a:ext uri="{FF2B5EF4-FFF2-40B4-BE49-F238E27FC236}">
                <a16:creationId xmlns:a16="http://schemas.microsoft.com/office/drawing/2014/main" id="{360E5475-7267-26A9-6011-D3A7D10EA5CD}"/>
              </a:ext>
            </a:extLst>
          </p:cNvPr>
          <p:cNvSpPr>
            <a:spLocks noGrp="1"/>
          </p:cNvSpPr>
          <p:nvPr>
            <p:ph idx="13"/>
          </p:nvPr>
        </p:nvSpPr>
        <p:spPr>
          <a:xfrm>
            <a:off x="8449063" y="7505700"/>
            <a:ext cx="14972776" cy="4905374"/>
          </a:xfrm>
        </p:spPr>
        <p:txBody>
          <a:bodyPr vert="horz" lIns="91440" tIns="45720" rIns="91440" bIns="45720" rtlCol="0" anchor="ctr">
            <a:normAutofit/>
          </a:bodyPr>
          <a:lstStyle/>
          <a:p>
            <a:pPr>
              <a:lnSpc>
                <a:spcPct val="90000"/>
              </a:lnSpc>
            </a:pPr>
            <a:r>
              <a:rPr lang="en-US" dirty="0"/>
              <a:t>Terry is a Clinical Mental Health Counselor for the Thrive Center at Nelson County Schools. </a:t>
            </a:r>
            <a:endParaRPr lang="en-US" b="1" dirty="0"/>
          </a:p>
        </p:txBody>
      </p:sp>
    </p:spTree>
    <p:extLst>
      <p:ext uri="{BB962C8B-B14F-4D97-AF65-F5344CB8AC3E}">
        <p14:creationId xmlns:p14="http://schemas.microsoft.com/office/powerpoint/2010/main" val="85348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6" name="Rectangle 1065">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D1005E46-5B30-55BE-B9B4-E7D501509A51}"/>
              </a:ext>
            </a:extLst>
          </p:cNvPr>
          <p:cNvSpPr>
            <a:spLocks noGrp="1"/>
          </p:cNvSpPr>
          <p:nvPr>
            <p:ph type="title"/>
          </p:nvPr>
        </p:nvSpPr>
        <p:spPr>
          <a:xfrm>
            <a:off x="13479641" y="4298157"/>
            <a:ext cx="9211879" cy="4775200"/>
          </a:xfrm>
          <a:prstGeom prst="ellipse">
            <a:avLst/>
          </a:prstGeom>
        </p:spPr>
        <p:txBody>
          <a:bodyPr vert="horz" lIns="91440" tIns="45720" rIns="91440" bIns="45720" rtlCol="0" anchor="b">
            <a:normAutofit fontScale="90000"/>
          </a:bodyPr>
          <a:lstStyle/>
          <a:p>
            <a:pPr algn="ctr"/>
            <a:r>
              <a:rPr lang="en-US" sz="5000" dirty="0">
                <a:solidFill>
                  <a:srgbClr val="FFFFFF"/>
                </a:solidFill>
              </a:rPr>
              <a:t>What was family engagement like in your K-12 experience?</a:t>
            </a:r>
            <a:br>
              <a:rPr lang="en-US" sz="5000" dirty="0">
                <a:solidFill>
                  <a:srgbClr val="FFFFFF"/>
                </a:solidFill>
              </a:rPr>
            </a:br>
            <a:br>
              <a:rPr lang="en-US" sz="5000" dirty="0">
                <a:solidFill>
                  <a:srgbClr val="FFFFFF"/>
                </a:solidFill>
              </a:rPr>
            </a:br>
            <a:r>
              <a:rPr lang="en-US" sz="5000" dirty="0">
                <a:solidFill>
                  <a:srgbClr val="FFFFFF"/>
                </a:solidFill>
              </a:rPr>
              <a:t>How does that impact your approach today?</a:t>
            </a:r>
          </a:p>
        </p:txBody>
      </p:sp>
      <p:pic>
        <p:nvPicPr>
          <p:cNvPr id="1030" name="Picture 6" descr="The Benefits of Family Empowerment Nights | Teach For America">
            <a:extLst>
              <a:ext uri="{FF2B5EF4-FFF2-40B4-BE49-F238E27FC236}">
                <a16:creationId xmlns:a16="http://schemas.microsoft.com/office/drawing/2014/main" id="{C87DA69C-E0EF-2BB9-8FB1-9A59EF393FCA}"/>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l="8633" r="8085" b="-1"/>
          <a:stretch/>
        </p:blipFill>
        <p:spPr bwMode="auto">
          <a:xfrm>
            <a:off x="947871" y="2114550"/>
            <a:ext cx="11836343" cy="9486900"/>
          </a:xfrm>
          <a:prstGeom prst="rect">
            <a:avLst/>
          </a:prstGeom>
          <a:noFill/>
          <a:extLst>
            <a:ext uri="{909E8E84-426E-40DD-AFC4-6F175D3DCCD1}">
              <a14:hiddenFill xmlns:a14="http://schemas.microsoft.com/office/drawing/2010/main">
                <a:solidFill>
                  <a:srgbClr val="FFFFFF"/>
                </a:solidFill>
              </a14:hiddenFill>
            </a:ext>
          </a:extLst>
        </p:spPr>
      </p:pic>
      <p:sp>
        <p:nvSpPr>
          <p:cNvPr id="1068" name="Rectangle 1067">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5078" y="2395538"/>
            <a:ext cx="21977018" cy="892492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Rectangle 1069">
            <a:extLst>
              <a:ext uri="{FF2B5EF4-FFF2-40B4-BE49-F238E27FC236}">
                <a16:creationId xmlns:a16="http://schemas.microsoft.com/office/drawing/2014/main" id="{EF36B2BE-65F4-46E3-AFDD-A9AE9E885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2444" y="230386"/>
            <a:ext cx="23882286" cy="13255228"/>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1936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0C6D90E-09AB-B575-ECAB-40BC1EDD7361}"/>
              </a:ext>
            </a:extLst>
          </p:cNvPr>
          <p:cNvSpPr>
            <a:spLocks noGrp="1"/>
          </p:cNvSpPr>
          <p:nvPr>
            <p:ph type="title"/>
          </p:nvPr>
        </p:nvSpPr>
        <p:spPr>
          <a:xfrm>
            <a:off x="1280326" y="9555478"/>
            <a:ext cx="6838871" cy="2824238"/>
          </a:xfrm>
        </p:spPr>
        <p:txBody>
          <a:bodyPr vert="horz" lIns="91440" tIns="45720" rIns="91440" bIns="45720" rtlCol="0" anchor="ctr">
            <a:normAutofit/>
          </a:bodyPr>
          <a:lstStyle/>
          <a:p>
            <a:r>
              <a:rPr lang="en-US" sz="9600" dirty="0"/>
              <a:t>Our Goals:</a:t>
            </a:r>
          </a:p>
        </p:txBody>
      </p:sp>
      <p:pic>
        <p:nvPicPr>
          <p:cNvPr id="9" name="Content Placeholder 8">
            <a:extLst>
              <a:ext uri="{FF2B5EF4-FFF2-40B4-BE49-F238E27FC236}">
                <a16:creationId xmlns:a16="http://schemas.microsoft.com/office/drawing/2014/main" id="{2A1A7F64-25A1-FE9A-2347-0901DDFD4CC4}"/>
              </a:ext>
            </a:extLst>
          </p:cNvPr>
          <p:cNvPicPr>
            <a:picLocks noGrp="1" noChangeAspect="1"/>
          </p:cNvPicPr>
          <p:nvPr>
            <p:ph idx="13"/>
          </p:nvPr>
        </p:nvPicPr>
        <p:blipFill>
          <a:blip r:embed="rId3">
            <a:extLst>
              <a:ext uri="{837473B0-CC2E-450A-ABE3-18F120FF3D39}">
                <a1611:picAttrSrcUrl xmlns:a1611="http://schemas.microsoft.com/office/drawing/2016/11/main" r:id="rId4"/>
              </a:ext>
            </a:extLst>
          </a:blip>
          <a:srcRect t="21973" b="21973"/>
          <a:stretch/>
        </p:blipFill>
        <p:spPr>
          <a:xfrm>
            <a:off x="-6077" y="0"/>
            <a:ext cx="24387155" cy="911685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30"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323742" y="10936410"/>
            <a:ext cx="2743200" cy="36581"/>
          </a:xfrm>
          <a:custGeom>
            <a:avLst/>
            <a:gdLst>
              <a:gd name="connsiteX0" fmla="*/ 0 w 2743200"/>
              <a:gd name="connsiteY0" fmla="*/ 0 h 36581"/>
              <a:gd name="connsiteX1" fmla="*/ 658368 w 2743200"/>
              <a:gd name="connsiteY1" fmla="*/ 0 h 36581"/>
              <a:gd name="connsiteX2" fmla="*/ 1316736 w 2743200"/>
              <a:gd name="connsiteY2" fmla="*/ 0 h 36581"/>
              <a:gd name="connsiteX3" fmla="*/ 1947672 w 2743200"/>
              <a:gd name="connsiteY3" fmla="*/ 0 h 36581"/>
              <a:gd name="connsiteX4" fmla="*/ 2743200 w 2743200"/>
              <a:gd name="connsiteY4" fmla="*/ 0 h 36581"/>
              <a:gd name="connsiteX5" fmla="*/ 2743200 w 2743200"/>
              <a:gd name="connsiteY5" fmla="*/ 36581 h 36581"/>
              <a:gd name="connsiteX6" fmla="*/ 2029968 w 2743200"/>
              <a:gd name="connsiteY6" fmla="*/ 36581 h 36581"/>
              <a:gd name="connsiteX7" fmla="*/ 1426464 w 2743200"/>
              <a:gd name="connsiteY7" fmla="*/ 36581 h 36581"/>
              <a:gd name="connsiteX8" fmla="*/ 740664 w 2743200"/>
              <a:gd name="connsiteY8" fmla="*/ 36581 h 36581"/>
              <a:gd name="connsiteX9" fmla="*/ 0 w 2743200"/>
              <a:gd name="connsiteY9" fmla="*/ 36581 h 36581"/>
              <a:gd name="connsiteX10" fmla="*/ 0 w 2743200"/>
              <a:gd name="connsiteY10" fmla="*/ 0 h 36581"/>
              <a:gd name="connsiteX0" fmla="*/ 0 w 2743200"/>
              <a:gd name="connsiteY0" fmla="*/ 0 h 36581"/>
              <a:gd name="connsiteX1" fmla="*/ 603504 w 2743200"/>
              <a:gd name="connsiteY1" fmla="*/ 0 h 36581"/>
              <a:gd name="connsiteX2" fmla="*/ 1261872 w 2743200"/>
              <a:gd name="connsiteY2" fmla="*/ 0 h 36581"/>
              <a:gd name="connsiteX3" fmla="*/ 1975104 w 2743200"/>
              <a:gd name="connsiteY3" fmla="*/ 0 h 36581"/>
              <a:gd name="connsiteX4" fmla="*/ 2743200 w 2743200"/>
              <a:gd name="connsiteY4" fmla="*/ 0 h 36581"/>
              <a:gd name="connsiteX5" fmla="*/ 2743200 w 2743200"/>
              <a:gd name="connsiteY5" fmla="*/ 36581 h 36581"/>
              <a:gd name="connsiteX6" fmla="*/ 2002536 w 2743200"/>
              <a:gd name="connsiteY6" fmla="*/ 36581 h 36581"/>
              <a:gd name="connsiteX7" fmla="*/ 1344168 w 2743200"/>
              <a:gd name="connsiteY7" fmla="*/ 36581 h 36581"/>
              <a:gd name="connsiteX8" fmla="*/ 658368 w 2743200"/>
              <a:gd name="connsiteY8" fmla="*/ 36581 h 36581"/>
              <a:gd name="connsiteX9" fmla="*/ 0 w 2743200"/>
              <a:gd name="connsiteY9" fmla="*/ 36581 h 36581"/>
              <a:gd name="connsiteX10" fmla="*/ 0 w 2743200"/>
              <a:gd name="connsiteY10" fmla="*/ 0 h 3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3200" h="36581" fill="none" extrusionOk="0">
                <a:moveTo>
                  <a:pt x="0" y="0"/>
                </a:moveTo>
                <a:cubicBezTo>
                  <a:pt x="225983" y="-38881"/>
                  <a:pt x="459733" y="5925"/>
                  <a:pt x="658368" y="0"/>
                </a:cubicBezTo>
                <a:cubicBezTo>
                  <a:pt x="859725" y="-25492"/>
                  <a:pt x="1024921" y="29189"/>
                  <a:pt x="1316736" y="0"/>
                </a:cubicBezTo>
                <a:cubicBezTo>
                  <a:pt x="1596231" y="-26392"/>
                  <a:pt x="1755417" y="20669"/>
                  <a:pt x="1947672" y="0"/>
                </a:cubicBezTo>
                <a:cubicBezTo>
                  <a:pt x="2180104" y="-60708"/>
                  <a:pt x="2379774" y="22441"/>
                  <a:pt x="2743200" y="0"/>
                </a:cubicBezTo>
                <a:cubicBezTo>
                  <a:pt x="2745160" y="18922"/>
                  <a:pt x="2746843" y="29255"/>
                  <a:pt x="2743200" y="36581"/>
                </a:cubicBezTo>
                <a:cubicBezTo>
                  <a:pt x="2457767" y="56112"/>
                  <a:pt x="2225758" y="56869"/>
                  <a:pt x="2029968" y="36581"/>
                </a:cubicBezTo>
                <a:cubicBezTo>
                  <a:pt x="1838604" y="13691"/>
                  <a:pt x="1602302" y="69191"/>
                  <a:pt x="1426464" y="36581"/>
                </a:cubicBezTo>
                <a:cubicBezTo>
                  <a:pt x="1252118" y="42467"/>
                  <a:pt x="1051348" y="9621"/>
                  <a:pt x="740664" y="36581"/>
                </a:cubicBezTo>
                <a:cubicBezTo>
                  <a:pt x="437134" y="-2794"/>
                  <a:pt x="209299" y="69101"/>
                  <a:pt x="0" y="36581"/>
                </a:cubicBezTo>
                <a:cubicBezTo>
                  <a:pt x="1011" y="29332"/>
                  <a:pt x="-2506" y="9822"/>
                  <a:pt x="0" y="0"/>
                </a:cubicBezTo>
                <a:close/>
              </a:path>
              <a:path w="2743200" h="36581" stroke="0" extrusionOk="0">
                <a:moveTo>
                  <a:pt x="0" y="0"/>
                </a:moveTo>
                <a:cubicBezTo>
                  <a:pt x="277736" y="6674"/>
                  <a:pt x="329494" y="-19207"/>
                  <a:pt x="603504" y="0"/>
                </a:cubicBezTo>
                <a:cubicBezTo>
                  <a:pt x="888950" y="18225"/>
                  <a:pt x="951732" y="32339"/>
                  <a:pt x="1261872" y="0"/>
                </a:cubicBezTo>
                <a:cubicBezTo>
                  <a:pt x="1556092" y="-18494"/>
                  <a:pt x="1797033" y="-19216"/>
                  <a:pt x="1975104" y="0"/>
                </a:cubicBezTo>
                <a:cubicBezTo>
                  <a:pt x="2213075" y="21070"/>
                  <a:pt x="2383007" y="-8070"/>
                  <a:pt x="2743200" y="0"/>
                </a:cubicBezTo>
                <a:cubicBezTo>
                  <a:pt x="2745013" y="11590"/>
                  <a:pt x="2740974" y="22731"/>
                  <a:pt x="2743200" y="36581"/>
                </a:cubicBezTo>
                <a:cubicBezTo>
                  <a:pt x="2587080" y="111265"/>
                  <a:pt x="2331586" y="6498"/>
                  <a:pt x="2002536" y="36581"/>
                </a:cubicBezTo>
                <a:cubicBezTo>
                  <a:pt x="1719085" y="49312"/>
                  <a:pt x="1503393" y="28236"/>
                  <a:pt x="1344168" y="36581"/>
                </a:cubicBezTo>
                <a:cubicBezTo>
                  <a:pt x="1168837" y="-4177"/>
                  <a:pt x="905929" y="55665"/>
                  <a:pt x="658368" y="36581"/>
                </a:cubicBezTo>
                <a:cubicBezTo>
                  <a:pt x="412422" y="-3309"/>
                  <a:pt x="134448" y="43218"/>
                  <a:pt x="0" y="36581"/>
                </a:cubicBezTo>
                <a:cubicBezTo>
                  <a:pt x="-200" y="23464"/>
                  <a:pt x="397" y="14753"/>
                  <a:pt x="0" y="0"/>
                </a:cubicBezTo>
                <a:close/>
              </a:path>
              <a:path w="2743200" h="36581" fill="none" stroke="0" extrusionOk="0">
                <a:moveTo>
                  <a:pt x="0" y="0"/>
                </a:moveTo>
                <a:cubicBezTo>
                  <a:pt x="192930" y="-53657"/>
                  <a:pt x="441568" y="-12717"/>
                  <a:pt x="658368" y="0"/>
                </a:cubicBezTo>
                <a:cubicBezTo>
                  <a:pt x="843621" y="-30906"/>
                  <a:pt x="1036179" y="17049"/>
                  <a:pt x="1316736" y="0"/>
                </a:cubicBezTo>
                <a:cubicBezTo>
                  <a:pt x="1598313" y="2350"/>
                  <a:pt x="1744079" y="8092"/>
                  <a:pt x="1947672" y="0"/>
                </a:cubicBezTo>
                <a:cubicBezTo>
                  <a:pt x="2125637" y="-30936"/>
                  <a:pt x="2372215" y="597"/>
                  <a:pt x="2743200" y="0"/>
                </a:cubicBezTo>
                <a:cubicBezTo>
                  <a:pt x="2746231" y="16837"/>
                  <a:pt x="2743960" y="26926"/>
                  <a:pt x="2743200" y="36581"/>
                </a:cubicBezTo>
                <a:cubicBezTo>
                  <a:pt x="2394931" y="45178"/>
                  <a:pt x="2237636" y="23723"/>
                  <a:pt x="2029968" y="36581"/>
                </a:cubicBezTo>
                <a:cubicBezTo>
                  <a:pt x="1788627" y="53361"/>
                  <a:pt x="1595278" y="63330"/>
                  <a:pt x="1426464" y="36581"/>
                </a:cubicBezTo>
                <a:cubicBezTo>
                  <a:pt x="1228216" y="14038"/>
                  <a:pt x="1052803" y="54683"/>
                  <a:pt x="740664" y="36581"/>
                </a:cubicBezTo>
                <a:cubicBezTo>
                  <a:pt x="408220" y="36152"/>
                  <a:pt x="257000" y="65954"/>
                  <a:pt x="0" y="36581"/>
                </a:cubicBezTo>
                <a:cubicBezTo>
                  <a:pt x="-734" y="30452"/>
                  <a:pt x="-1560" y="8996"/>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2743200"/>
                      <a:gd name="connsiteY0" fmla="*/ 0 h 36581"/>
                      <a:gd name="connsiteX1" fmla="*/ 658368 w 2743200"/>
                      <a:gd name="connsiteY1" fmla="*/ 0 h 36581"/>
                      <a:gd name="connsiteX2" fmla="*/ 1316736 w 2743200"/>
                      <a:gd name="connsiteY2" fmla="*/ 0 h 36581"/>
                      <a:gd name="connsiteX3" fmla="*/ 1947672 w 2743200"/>
                      <a:gd name="connsiteY3" fmla="*/ 0 h 36581"/>
                      <a:gd name="connsiteX4" fmla="*/ 2743200 w 2743200"/>
                      <a:gd name="connsiteY4" fmla="*/ 0 h 36581"/>
                      <a:gd name="connsiteX5" fmla="*/ 2743200 w 2743200"/>
                      <a:gd name="connsiteY5" fmla="*/ 36581 h 36581"/>
                      <a:gd name="connsiteX6" fmla="*/ 2029968 w 2743200"/>
                      <a:gd name="connsiteY6" fmla="*/ 36581 h 36581"/>
                      <a:gd name="connsiteX7" fmla="*/ 1426464 w 2743200"/>
                      <a:gd name="connsiteY7" fmla="*/ 36581 h 36581"/>
                      <a:gd name="connsiteX8" fmla="*/ 740664 w 2743200"/>
                      <a:gd name="connsiteY8" fmla="*/ 36581 h 36581"/>
                      <a:gd name="connsiteX9" fmla="*/ 0 w 2743200"/>
                      <a:gd name="connsiteY9" fmla="*/ 36581 h 36581"/>
                      <a:gd name="connsiteX10" fmla="*/ 0 w 2743200"/>
                      <a:gd name="connsiteY10" fmla="*/ 0 h 3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3200" h="36581" fill="none" extrusionOk="0">
                        <a:moveTo>
                          <a:pt x="0" y="0"/>
                        </a:moveTo>
                        <a:cubicBezTo>
                          <a:pt x="203154" y="-13314"/>
                          <a:pt x="471706" y="-4046"/>
                          <a:pt x="658368" y="0"/>
                        </a:cubicBezTo>
                        <a:cubicBezTo>
                          <a:pt x="845030" y="4046"/>
                          <a:pt x="1032095" y="18950"/>
                          <a:pt x="1316736" y="0"/>
                        </a:cubicBezTo>
                        <a:cubicBezTo>
                          <a:pt x="1601377" y="-18950"/>
                          <a:pt x="1738090" y="27229"/>
                          <a:pt x="1947672" y="0"/>
                        </a:cubicBezTo>
                        <a:cubicBezTo>
                          <a:pt x="2157254" y="-27229"/>
                          <a:pt x="2376763" y="4998"/>
                          <a:pt x="2743200" y="0"/>
                        </a:cubicBezTo>
                        <a:cubicBezTo>
                          <a:pt x="2744729" y="17040"/>
                          <a:pt x="2744980" y="28304"/>
                          <a:pt x="2743200" y="36581"/>
                        </a:cubicBezTo>
                        <a:cubicBezTo>
                          <a:pt x="2440514" y="51103"/>
                          <a:pt x="2247681" y="24284"/>
                          <a:pt x="2029968" y="36581"/>
                        </a:cubicBezTo>
                        <a:cubicBezTo>
                          <a:pt x="1812255" y="48878"/>
                          <a:pt x="1627279" y="45678"/>
                          <a:pt x="1426464" y="36581"/>
                        </a:cubicBezTo>
                        <a:cubicBezTo>
                          <a:pt x="1225649" y="27484"/>
                          <a:pt x="1069044" y="44739"/>
                          <a:pt x="740664" y="36581"/>
                        </a:cubicBezTo>
                        <a:cubicBezTo>
                          <a:pt x="412284" y="28423"/>
                          <a:pt x="233994" y="58221"/>
                          <a:pt x="0" y="36581"/>
                        </a:cubicBezTo>
                        <a:cubicBezTo>
                          <a:pt x="-437" y="28775"/>
                          <a:pt x="-1497" y="9960"/>
                          <a:pt x="0" y="0"/>
                        </a:cubicBezTo>
                        <a:close/>
                      </a:path>
                      <a:path w="2743200" h="36581" stroke="0" extrusionOk="0">
                        <a:moveTo>
                          <a:pt x="0" y="0"/>
                        </a:moveTo>
                        <a:cubicBezTo>
                          <a:pt x="284335" y="17735"/>
                          <a:pt x="331144" y="-16523"/>
                          <a:pt x="603504" y="0"/>
                        </a:cubicBezTo>
                        <a:cubicBezTo>
                          <a:pt x="875864" y="16523"/>
                          <a:pt x="953224" y="31310"/>
                          <a:pt x="1261872" y="0"/>
                        </a:cubicBezTo>
                        <a:cubicBezTo>
                          <a:pt x="1570520" y="-31310"/>
                          <a:pt x="1766030" y="-35603"/>
                          <a:pt x="1975104" y="0"/>
                        </a:cubicBezTo>
                        <a:cubicBezTo>
                          <a:pt x="2184178" y="35603"/>
                          <a:pt x="2378102" y="-20139"/>
                          <a:pt x="2743200" y="0"/>
                        </a:cubicBezTo>
                        <a:cubicBezTo>
                          <a:pt x="2743843" y="12242"/>
                          <a:pt x="2742700" y="23012"/>
                          <a:pt x="2743200" y="36581"/>
                        </a:cubicBezTo>
                        <a:cubicBezTo>
                          <a:pt x="2589306" y="64368"/>
                          <a:pt x="2315180" y="31184"/>
                          <a:pt x="2002536" y="36581"/>
                        </a:cubicBezTo>
                        <a:cubicBezTo>
                          <a:pt x="1689892" y="41978"/>
                          <a:pt x="1534270" y="44259"/>
                          <a:pt x="1344168" y="36581"/>
                        </a:cubicBezTo>
                        <a:cubicBezTo>
                          <a:pt x="1154066" y="28903"/>
                          <a:pt x="886963" y="53973"/>
                          <a:pt x="658368" y="36581"/>
                        </a:cubicBezTo>
                        <a:cubicBezTo>
                          <a:pt x="429773" y="19189"/>
                          <a:pt x="177628" y="37977"/>
                          <a:pt x="0" y="36581"/>
                        </a:cubicBezTo>
                        <a:cubicBezTo>
                          <a:pt x="907" y="22556"/>
                          <a:pt x="141" y="1560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53363309-CAC8-1AAC-CD35-97883A08DC22}"/>
              </a:ext>
            </a:extLst>
          </p:cNvPr>
          <p:cNvSpPr>
            <a:spLocks noGrp="1"/>
          </p:cNvSpPr>
          <p:nvPr>
            <p:ph sz="half" idx="2"/>
          </p:nvPr>
        </p:nvSpPr>
        <p:spPr>
          <a:xfrm>
            <a:off x="9309800" y="9583100"/>
            <a:ext cx="15071278" cy="4132900"/>
          </a:xfrm>
        </p:spPr>
        <p:txBody>
          <a:bodyPr vert="horz" lIns="91440" tIns="45720" rIns="91440" bIns="45720" rtlCol="0" anchor="ctr">
            <a:normAutofit fontScale="92500"/>
          </a:bodyPr>
          <a:lstStyle/>
          <a:p>
            <a:pPr marL="0" indent="0">
              <a:lnSpc>
                <a:spcPct val="90000"/>
              </a:lnSpc>
              <a:buNone/>
            </a:pPr>
            <a:r>
              <a:rPr lang="en-US" b="1" dirty="0"/>
              <a:t>Part 1: Today, 11/5</a:t>
            </a:r>
          </a:p>
          <a:p>
            <a:pPr marL="742950" indent="-742950">
              <a:lnSpc>
                <a:spcPct val="90000"/>
              </a:lnSpc>
              <a:buFont typeface="+mj-lt"/>
              <a:buAutoNum type="arabicPeriod"/>
            </a:pPr>
            <a:r>
              <a:rPr lang="en-US" dirty="0"/>
              <a:t>Define family engagement</a:t>
            </a:r>
          </a:p>
          <a:p>
            <a:pPr marL="742950" indent="-742950">
              <a:lnSpc>
                <a:spcPct val="90000"/>
              </a:lnSpc>
              <a:buFont typeface="+mj-lt"/>
              <a:buAutoNum type="arabicPeriod"/>
            </a:pPr>
            <a:r>
              <a:rPr lang="en-US" dirty="0"/>
              <a:t>Explore the benefits of family engagement</a:t>
            </a:r>
          </a:p>
          <a:p>
            <a:pPr marL="0" indent="0">
              <a:lnSpc>
                <a:spcPct val="90000"/>
              </a:lnSpc>
              <a:buNone/>
            </a:pPr>
            <a:r>
              <a:rPr lang="en-US" b="1" dirty="0"/>
              <a:t>Part 2: Tomorrow, 11/6 at 12 pm EST</a:t>
            </a:r>
          </a:p>
          <a:p>
            <a:pPr marL="742950" indent="-742950">
              <a:lnSpc>
                <a:spcPct val="90000"/>
              </a:lnSpc>
              <a:buFont typeface="+mj-lt"/>
              <a:buAutoNum type="arabicPeriod"/>
            </a:pPr>
            <a:r>
              <a:rPr lang="en-US" sz="3600" dirty="0"/>
              <a:t>We will explore how schools can support family engagement</a:t>
            </a:r>
          </a:p>
          <a:p>
            <a:pPr marL="742950" indent="-742950">
              <a:lnSpc>
                <a:spcPct val="90000"/>
              </a:lnSpc>
              <a:buFont typeface="+mj-lt"/>
              <a:buAutoNum type="arabicPeriod"/>
            </a:pPr>
            <a:r>
              <a:rPr lang="en-US" dirty="0"/>
              <a:t>Use the Plan-Do-Study-Act framework to promote family engagement </a:t>
            </a:r>
          </a:p>
          <a:p>
            <a:pPr>
              <a:lnSpc>
                <a:spcPct val="90000"/>
              </a:lnSpc>
            </a:pPr>
            <a:endParaRPr lang="en-US" dirty="0"/>
          </a:p>
        </p:txBody>
      </p:sp>
    </p:spTree>
    <p:extLst>
      <p:ext uri="{BB962C8B-B14F-4D97-AF65-F5344CB8AC3E}">
        <p14:creationId xmlns:p14="http://schemas.microsoft.com/office/powerpoint/2010/main" val="2769228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7A7D274-CEE1-6DF6-86DC-64135490ADD1}"/>
              </a:ext>
            </a:extLst>
          </p:cNvPr>
          <p:cNvSpPr>
            <a:spLocks noGrp="1"/>
          </p:cNvSpPr>
          <p:nvPr>
            <p:ph type="title"/>
          </p:nvPr>
        </p:nvSpPr>
        <p:spPr>
          <a:xfrm>
            <a:off x="1682715" y="1097280"/>
            <a:ext cx="7202657" cy="10863072"/>
          </a:xfrm>
        </p:spPr>
        <p:txBody>
          <a:bodyPr vert="horz" lIns="91440" tIns="45720" rIns="91440" bIns="45720" rtlCol="0" anchor="ctr">
            <a:normAutofit/>
          </a:bodyPr>
          <a:lstStyle/>
          <a:p>
            <a:r>
              <a:rPr lang="en-US" sz="9200" kern="1200" dirty="0">
                <a:solidFill>
                  <a:schemeClr val="tx1"/>
                </a:solidFill>
                <a:latin typeface="+mj-lt"/>
                <a:ea typeface="+mj-ea"/>
                <a:cs typeface="+mj-cs"/>
              </a:rPr>
              <a:t>What is family engagement?</a:t>
            </a:r>
          </a:p>
        </p:txBody>
      </p:sp>
      <p:sp>
        <p:nvSpPr>
          <p:cNvPr id="2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89212" y="6517428"/>
            <a:ext cx="8961120" cy="36581"/>
          </a:xfrm>
          <a:custGeom>
            <a:avLst/>
            <a:gdLst>
              <a:gd name="connsiteX0" fmla="*/ 0 w 8961120"/>
              <a:gd name="connsiteY0" fmla="*/ 0 h 36581"/>
              <a:gd name="connsiteX1" fmla="*/ 599706 w 8961120"/>
              <a:gd name="connsiteY1" fmla="*/ 0 h 36581"/>
              <a:gd name="connsiteX2" fmla="*/ 1289023 w 8961120"/>
              <a:gd name="connsiteY2" fmla="*/ 0 h 36581"/>
              <a:gd name="connsiteX3" fmla="*/ 2067951 w 8961120"/>
              <a:gd name="connsiteY3" fmla="*/ 0 h 36581"/>
              <a:gd name="connsiteX4" fmla="*/ 2667656 w 8961120"/>
              <a:gd name="connsiteY4" fmla="*/ 0 h 36581"/>
              <a:gd name="connsiteX5" fmla="*/ 3356973 w 8961120"/>
              <a:gd name="connsiteY5" fmla="*/ 0 h 36581"/>
              <a:gd name="connsiteX6" fmla="*/ 4225513 w 8961120"/>
              <a:gd name="connsiteY6" fmla="*/ 0 h 36581"/>
              <a:gd name="connsiteX7" fmla="*/ 4735607 w 8961120"/>
              <a:gd name="connsiteY7" fmla="*/ 0 h 36581"/>
              <a:gd name="connsiteX8" fmla="*/ 5514535 w 8961120"/>
              <a:gd name="connsiteY8" fmla="*/ 0 h 36581"/>
              <a:gd name="connsiteX9" fmla="*/ 6024630 w 8961120"/>
              <a:gd name="connsiteY9" fmla="*/ 0 h 36581"/>
              <a:gd name="connsiteX10" fmla="*/ 6713947 w 8961120"/>
              <a:gd name="connsiteY10" fmla="*/ 0 h 36581"/>
              <a:gd name="connsiteX11" fmla="*/ 7492875 w 8961120"/>
              <a:gd name="connsiteY11" fmla="*/ 0 h 36581"/>
              <a:gd name="connsiteX12" fmla="*/ 7913358 w 8961120"/>
              <a:gd name="connsiteY12" fmla="*/ 0 h 36581"/>
              <a:gd name="connsiteX13" fmla="*/ 8333842 w 8961120"/>
              <a:gd name="connsiteY13" fmla="*/ 0 h 36581"/>
              <a:gd name="connsiteX14" fmla="*/ 8961120 w 8961120"/>
              <a:gd name="connsiteY14" fmla="*/ 0 h 36581"/>
              <a:gd name="connsiteX15" fmla="*/ 8961120 w 8961120"/>
              <a:gd name="connsiteY15" fmla="*/ 36581 h 36581"/>
              <a:gd name="connsiteX16" fmla="*/ 8182192 w 8961120"/>
              <a:gd name="connsiteY16" fmla="*/ 36581 h 36581"/>
              <a:gd name="connsiteX17" fmla="*/ 7492875 w 8961120"/>
              <a:gd name="connsiteY17" fmla="*/ 36581 h 36581"/>
              <a:gd name="connsiteX18" fmla="*/ 6893169 w 8961120"/>
              <a:gd name="connsiteY18" fmla="*/ 36581 h 36581"/>
              <a:gd name="connsiteX19" fmla="*/ 6114241 w 8961120"/>
              <a:gd name="connsiteY19" fmla="*/ 36581 h 36581"/>
              <a:gd name="connsiteX20" fmla="*/ 5424924 w 8961120"/>
              <a:gd name="connsiteY20" fmla="*/ 36581 h 36581"/>
              <a:gd name="connsiteX21" fmla="*/ 4556385 w 8961120"/>
              <a:gd name="connsiteY21" fmla="*/ 36581 h 36581"/>
              <a:gd name="connsiteX22" fmla="*/ 3687846 w 8961120"/>
              <a:gd name="connsiteY22" fmla="*/ 36581 h 36581"/>
              <a:gd name="connsiteX23" fmla="*/ 2908917 w 8961120"/>
              <a:gd name="connsiteY23" fmla="*/ 36581 h 36581"/>
              <a:gd name="connsiteX24" fmla="*/ 2129989 w 8961120"/>
              <a:gd name="connsiteY24" fmla="*/ 36581 h 36581"/>
              <a:gd name="connsiteX25" fmla="*/ 1351061 w 8961120"/>
              <a:gd name="connsiteY25" fmla="*/ 36581 h 36581"/>
              <a:gd name="connsiteX26" fmla="*/ 840967 w 8961120"/>
              <a:gd name="connsiteY26" fmla="*/ 36581 h 36581"/>
              <a:gd name="connsiteX27" fmla="*/ 0 w 8961120"/>
              <a:gd name="connsiteY27" fmla="*/ 36581 h 36581"/>
              <a:gd name="connsiteX28" fmla="*/ 0 w 8961120"/>
              <a:gd name="connsiteY28" fmla="*/ 0 h 3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961120" h="36581" fill="none" extrusionOk="0">
                <a:moveTo>
                  <a:pt x="0" y="0"/>
                </a:moveTo>
                <a:cubicBezTo>
                  <a:pt x="141480" y="-15333"/>
                  <a:pt x="370118" y="21604"/>
                  <a:pt x="599706" y="0"/>
                </a:cubicBezTo>
                <a:cubicBezTo>
                  <a:pt x="829294" y="-21604"/>
                  <a:pt x="1058535" y="-22495"/>
                  <a:pt x="1289023" y="0"/>
                </a:cubicBezTo>
                <a:cubicBezTo>
                  <a:pt x="1519511" y="22495"/>
                  <a:pt x="1862975" y="-27298"/>
                  <a:pt x="2067951" y="0"/>
                </a:cubicBezTo>
                <a:cubicBezTo>
                  <a:pt x="2272927" y="27298"/>
                  <a:pt x="2486269" y="618"/>
                  <a:pt x="2667656" y="0"/>
                </a:cubicBezTo>
                <a:cubicBezTo>
                  <a:pt x="2849043" y="-618"/>
                  <a:pt x="3130582" y="294"/>
                  <a:pt x="3356973" y="0"/>
                </a:cubicBezTo>
                <a:cubicBezTo>
                  <a:pt x="3583364" y="-294"/>
                  <a:pt x="3860958" y="33263"/>
                  <a:pt x="4225513" y="0"/>
                </a:cubicBezTo>
                <a:cubicBezTo>
                  <a:pt x="4590068" y="-33263"/>
                  <a:pt x="4589519" y="15734"/>
                  <a:pt x="4735607" y="0"/>
                </a:cubicBezTo>
                <a:cubicBezTo>
                  <a:pt x="4881695" y="-15734"/>
                  <a:pt x="5207957" y="-6921"/>
                  <a:pt x="5514535" y="0"/>
                </a:cubicBezTo>
                <a:cubicBezTo>
                  <a:pt x="5821113" y="6921"/>
                  <a:pt x="5851142" y="25056"/>
                  <a:pt x="6024630" y="0"/>
                </a:cubicBezTo>
                <a:cubicBezTo>
                  <a:pt x="6198119" y="-25056"/>
                  <a:pt x="6514519" y="416"/>
                  <a:pt x="6713947" y="0"/>
                </a:cubicBezTo>
                <a:cubicBezTo>
                  <a:pt x="6913375" y="-416"/>
                  <a:pt x="7296443" y="-1148"/>
                  <a:pt x="7492875" y="0"/>
                </a:cubicBezTo>
                <a:cubicBezTo>
                  <a:pt x="7689307" y="1148"/>
                  <a:pt x="7771987" y="-10766"/>
                  <a:pt x="7913358" y="0"/>
                </a:cubicBezTo>
                <a:cubicBezTo>
                  <a:pt x="8054729" y="10766"/>
                  <a:pt x="8199560" y="17209"/>
                  <a:pt x="8333842" y="0"/>
                </a:cubicBezTo>
                <a:cubicBezTo>
                  <a:pt x="8468124" y="-17209"/>
                  <a:pt x="8809906" y="28732"/>
                  <a:pt x="8961120" y="0"/>
                </a:cubicBezTo>
                <a:cubicBezTo>
                  <a:pt x="8962513" y="12079"/>
                  <a:pt x="8962783" y="24162"/>
                  <a:pt x="8961120" y="36581"/>
                </a:cubicBezTo>
                <a:cubicBezTo>
                  <a:pt x="8648097" y="8290"/>
                  <a:pt x="8460001" y="19897"/>
                  <a:pt x="8182192" y="36581"/>
                </a:cubicBezTo>
                <a:cubicBezTo>
                  <a:pt x="7904383" y="53265"/>
                  <a:pt x="7651168" y="50029"/>
                  <a:pt x="7492875" y="36581"/>
                </a:cubicBezTo>
                <a:cubicBezTo>
                  <a:pt x="7334582" y="23133"/>
                  <a:pt x="7161252" y="15799"/>
                  <a:pt x="6893169" y="36581"/>
                </a:cubicBezTo>
                <a:cubicBezTo>
                  <a:pt x="6625086" y="57363"/>
                  <a:pt x="6346059" y="13231"/>
                  <a:pt x="6114241" y="36581"/>
                </a:cubicBezTo>
                <a:cubicBezTo>
                  <a:pt x="5882423" y="59931"/>
                  <a:pt x="5611664" y="59529"/>
                  <a:pt x="5424924" y="36581"/>
                </a:cubicBezTo>
                <a:cubicBezTo>
                  <a:pt x="5238184" y="13633"/>
                  <a:pt x="4904817" y="66793"/>
                  <a:pt x="4556385" y="36581"/>
                </a:cubicBezTo>
                <a:cubicBezTo>
                  <a:pt x="4207953" y="6369"/>
                  <a:pt x="4069347" y="32357"/>
                  <a:pt x="3687846" y="36581"/>
                </a:cubicBezTo>
                <a:cubicBezTo>
                  <a:pt x="3306345" y="40805"/>
                  <a:pt x="3068536" y="25956"/>
                  <a:pt x="2908917" y="36581"/>
                </a:cubicBezTo>
                <a:cubicBezTo>
                  <a:pt x="2749298" y="47206"/>
                  <a:pt x="2482422" y="65256"/>
                  <a:pt x="2129989" y="36581"/>
                </a:cubicBezTo>
                <a:cubicBezTo>
                  <a:pt x="1777556" y="7906"/>
                  <a:pt x="1654480" y="34619"/>
                  <a:pt x="1351061" y="36581"/>
                </a:cubicBezTo>
                <a:cubicBezTo>
                  <a:pt x="1047642" y="38543"/>
                  <a:pt x="1054685" y="22587"/>
                  <a:pt x="840967" y="36581"/>
                </a:cubicBezTo>
                <a:cubicBezTo>
                  <a:pt x="627249" y="50575"/>
                  <a:pt x="351133" y="53222"/>
                  <a:pt x="0" y="36581"/>
                </a:cubicBezTo>
                <a:cubicBezTo>
                  <a:pt x="-1023" y="21151"/>
                  <a:pt x="1430" y="9659"/>
                  <a:pt x="0" y="0"/>
                </a:cubicBezTo>
                <a:close/>
              </a:path>
              <a:path w="8961120" h="36581" stroke="0" extrusionOk="0">
                <a:moveTo>
                  <a:pt x="0" y="0"/>
                </a:moveTo>
                <a:cubicBezTo>
                  <a:pt x="173318" y="24176"/>
                  <a:pt x="330229" y="10910"/>
                  <a:pt x="599706" y="0"/>
                </a:cubicBezTo>
                <a:cubicBezTo>
                  <a:pt x="869183" y="-10910"/>
                  <a:pt x="847424" y="1915"/>
                  <a:pt x="1020189" y="0"/>
                </a:cubicBezTo>
                <a:cubicBezTo>
                  <a:pt x="1192954" y="-1915"/>
                  <a:pt x="1624559" y="-28249"/>
                  <a:pt x="1888728" y="0"/>
                </a:cubicBezTo>
                <a:cubicBezTo>
                  <a:pt x="2152897" y="28249"/>
                  <a:pt x="2347351" y="-14939"/>
                  <a:pt x="2488434" y="0"/>
                </a:cubicBezTo>
                <a:cubicBezTo>
                  <a:pt x="2629517" y="14939"/>
                  <a:pt x="2800841" y="26223"/>
                  <a:pt x="3088140" y="0"/>
                </a:cubicBezTo>
                <a:cubicBezTo>
                  <a:pt x="3375439" y="-26223"/>
                  <a:pt x="3652831" y="14211"/>
                  <a:pt x="3956679" y="0"/>
                </a:cubicBezTo>
                <a:cubicBezTo>
                  <a:pt x="4260527" y="-14211"/>
                  <a:pt x="4242730" y="6792"/>
                  <a:pt x="4466774" y="0"/>
                </a:cubicBezTo>
                <a:cubicBezTo>
                  <a:pt x="4690818" y="-6792"/>
                  <a:pt x="5136125" y="-25519"/>
                  <a:pt x="5335313" y="0"/>
                </a:cubicBezTo>
                <a:cubicBezTo>
                  <a:pt x="5534501" y="25519"/>
                  <a:pt x="5994618" y="-13332"/>
                  <a:pt x="6203852" y="0"/>
                </a:cubicBezTo>
                <a:cubicBezTo>
                  <a:pt x="6413086" y="13332"/>
                  <a:pt x="6641282" y="-3462"/>
                  <a:pt x="6893169" y="0"/>
                </a:cubicBezTo>
                <a:cubicBezTo>
                  <a:pt x="7145056" y="3462"/>
                  <a:pt x="7586314" y="18738"/>
                  <a:pt x="7761709" y="0"/>
                </a:cubicBezTo>
                <a:cubicBezTo>
                  <a:pt x="7937104" y="-18738"/>
                  <a:pt x="8158068" y="-11761"/>
                  <a:pt x="8361414" y="0"/>
                </a:cubicBezTo>
                <a:cubicBezTo>
                  <a:pt x="8564761" y="11761"/>
                  <a:pt x="8732843" y="11431"/>
                  <a:pt x="8961120" y="0"/>
                </a:cubicBezTo>
                <a:cubicBezTo>
                  <a:pt x="8959634" y="10683"/>
                  <a:pt x="8959869" y="21174"/>
                  <a:pt x="8961120" y="36581"/>
                </a:cubicBezTo>
                <a:cubicBezTo>
                  <a:pt x="8688604" y="37596"/>
                  <a:pt x="8580507" y="51336"/>
                  <a:pt x="8271803" y="36581"/>
                </a:cubicBezTo>
                <a:cubicBezTo>
                  <a:pt x="7963099" y="21826"/>
                  <a:pt x="7885912" y="70884"/>
                  <a:pt x="7582486" y="36581"/>
                </a:cubicBezTo>
                <a:cubicBezTo>
                  <a:pt x="7279060" y="2278"/>
                  <a:pt x="7124640" y="58880"/>
                  <a:pt x="6713947" y="36581"/>
                </a:cubicBezTo>
                <a:cubicBezTo>
                  <a:pt x="6303254" y="14282"/>
                  <a:pt x="6305410" y="26810"/>
                  <a:pt x="6024630" y="36581"/>
                </a:cubicBezTo>
                <a:cubicBezTo>
                  <a:pt x="5743850" y="46352"/>
                  <a:pt x="5721586" y="27457"/>
                  <a:pt x="5604147" y="36581"/>
                </a:cubicBezTo>
                <a:cubicBezTo>
                  <a:pt x="5486708" y="45705"/>
                  <a:pt x="5327814" y="44940"/>
                  <a:pt x="5094052" y="36581"/>
                </a:cubicBezTo>
                <a:cubicBezTo>
                  <a:pt x="4860290" y="28222"/>
                  <a:pt x="4435653" y="17224"/>
                  <a:pt x="4225513" y="36581"/>
                </a:cubicBezTo>
                <a:cubicBezTo>
                  <a:pt x="4015373" y="55938"/>
                  <a:pt x="3842740" y="48024"/>
                  <a:pt x="3536196" y="36581"/>
                </a:cubicBezTo>
                <a:cubicBezTo>
                  <a:pt x="3229652" y="25138"/>
                  <a:pt x="3219329" y="26290"/>
                  <a:pt x="3026101" y="36581"/>
                </a:cubicBezTo>
                <a:cubicBezTo>
                  <a:pt x="2832873" y="46872"/>
                  <a:pt x="2489409" y="9205"/>
                  <a:pt x="2336784" y="36581"/>
                </a:cubicBezTo>
                <a:cubicBezTo>
                  <a:pt x="2184159" y="63957"/>
                  <a:pt x="2049920" y="36379"/>
                  <a:pt x="1916301" y="36581"/>
                </a:cubicBezTo>
                <a:cubicBezTo>
                  <a:pt x="1782682" y="36783"/>
                  <a:pt x="1607936" y="36552"/>
                  <a:pt x="1495818" y="36581"/>
                </a:cubicBezTo>
                <a:cubicBezTo>
                  <a:pt x="1383700" y="36610"/>
                  <a:pt x="1097703" y="70330"/>
                  <a:pt x="806501" y="36581"/>
                </a:cubicBezTo>
                <a:cubicBezTo>
                  <a:pt x="515299" y="2832"/>
                  <a:pt x="401710" y="-322"/>
                  <a:pt x="0" y="36581"/>
                </a:cubicBezTo>
                <a:cubicBezTo>
                  <a:pt x="-848" y="20566"/>
                  <a:pt x="-53" y="13813"/>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5CAA0D0C-8F41-691F-6C74-51ABA8B97646}"/>
              </a:ext>
            </a:extLst>
          </p:cNvPr>
          <p:cNvSpPr>
            <a:spLocks noGrp="1"/>
          </p:cNvSpPr>
          <p:nvPr>
            <p:ph idx="13"/>
          </p:nvPr>
        </p:nvSpPr>
        <p:spPr>
          <a:xfrm>
            <a:off x="10254171" y="1104182"/>
            <a:ext cx="12450290" cy="10863072"/>
          </a:xfrm>
        </p:spPr>
        <p:txBody>
          <a:bodyPr vert="horz" lIns="91440" tIns="45720" rIns="91440" bIns="45720" rtlCol="0" anchor="ctr">
            <a:normAutofit/>
          </a:bodyPr>
          <a:lstStyle/>
          <a:p>
            <a:pPr marR="0" algn="l">
              <a:lnSpc>
                <a:spcPct val="90000"/>
              </a:lnSpc>
              <a:spcBef>
                <a:spcPts val="0"/>
              </a:spcBef>
              <a:spcAft>
                <a:spcPts val="600"/>
              </a:spcAft>
            </a:pPr>
            <a:endParaRPr lang="en-US" sz="4800" dirty="0">
              <a:solidFill>
                <a:schemeClr val="tx1"/>
              </a:solidFill>
            </a:endParaRPr>
          </a:p>
          <a:p>
            <a:pPr marR="0" algn="l">
              <a:lnSpc>
                <a:spcPct val="90000"/>
              </a:lnSpc>
              <a:spcBef>
                <a:spcPts val="0"/>
              </a:spcBef>
              <a:spcAft>
                <a:spcPts val="600"/>
              </a:spcAft>
            </a:pPr>
            <a:r>
              <a:rPr lang="en-US" sz="4800" i="0" dirty="0">
                <a:solidFill>
                  <a:schemeClr val="tx1"/>
                </a:solidFill>
              </a:rPr>
              <a:t>Family engagement is a shared responsibility of families, educators, and community partners to support children and youth’s learning, development, wellbeing, and success.</a:t>
            </a:r>
          </a:p>
        </p:txBody>
      </p:sp>
      <p:sp>
        <p:nvSpPr>
          <p:cNvPr id="3" name="TextBox 2">
            <a:extLst>
              <a:ext uri="{FF2B5EF4-FFF2-40B4-BE49-F238E27FC236}">
                <a16:creationId xmlns:a16="http://schemas.microsoft.com/office/drawing/2014/main" id="{4AE39B7D-4143-6CC1-0D72-B95DA3A932D1}"/>
              </a:ext>
            </a:extLst>
          </p:cNvPr>
          <p:cNvSpPr txBox="1"/>
          <p:nvPr/>
        </p:nvSpPr>
        <p:spPr>
          <a:xfrm>
            <a:off x="0" y="13307244"/>
            <a:ext cx="5040055" cy="538609"/>
          </a:xfrm>
          <a:prstGeom prst="rect">
            <a:avLst/>
          </a:prstGeom>
          <a:noFill/>
        </p:spPr>
        <p:txBody>
          <a:bodyPr wrap="square">
            <a:spAutoFit/>
          </a:bodyPr>
          <a:lstStyle/>
          <a:p>
            <a:pPr>
              <a:spcAft>
                <a:spcPts val="600"/>
              </a:spcAft>
            </a:pPr>
            <a:r>
              <a:rPr lang="en-US" sz="1200" b="1" dirty="0">
                <a:solidFill>
                  <a:srgbClr val="FFFFFF"/>
                </a:solidFill>
              </a:rPr>
              <a:t>Global Family Research Project, n.d.; Woolf, n.d.</a:t>
            </a:r>
          </a:p>
          <a:p>
            <a:pPr>
              <a:spcAft>
                <a:spcPts val="600"/>
              </a:spcAft>
            </a:pPr>
            <a:endParaRPr lang="en-US" sz="1200" dirty="0">
              <a:solidFill>
                <a:srgbClr val="FFFFFF"/>
              </a:solidFill>
            </a:endParaRPr>
          </a:p>
        </p:txBody>
      </p:sp>
    </p:spTree>
    <p:extLst>
      <p:ext uri="{BB962C8B-B14F-4D97-AF65-F5344CB8AC3E}">
        <p14:creationId xmlns:p14="http://schemas.microsoft.com/office/powerpoint/2010/main" val="1592649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7A7D274-CEE1-6DF6-86DC-64135490ADD1}"/>
              </a:ext>
            </a:extLst>
          </p:cNvPr>
          <p:cNvSpPr>
            <a:spLocks noGrp="1"/>
          </p:cNvSpPr>
          <p:nvPr>
            <p:ph type="title"/>
          </p:nvPr>
        </p:nvSpPr>
        <p:spPr>
          <a:xfrm>
            <a:off x="1682715" y="1097280"/>
            <a:ext cx="7202657" cy="10863072"/>
          </a:xfrm>
        </p:spPr>
        <p:txBody>
          <a:bodyPr vert="horz" lIns="91440" tIns="45720" rIns="91440" bIns="45720" rtlCol="0" anchor="ctr">
            <a:normAutofit/>
          </a:bodyPr>
          <a:lstStyle/>
          <a:p>
            <a:r>
              <a:rPr lang="en-US" sz="9200" kern="1200" dirty="0">
                <a:solidFill>
                  <a:schemeClr val="tx1"/>
                </a:solidFill>
                <a:latin typeface="+mj-lt"/>
                <a:ea typeface="+mj-ea"/>
                <a:cs typeface="+mj-cs"/>
              </a:rPr>
              <a:t>What is family engagement?</a:t>
            </a:r>
          </a:p>
        </p:txBody>
      </p:sp>
      <p:sp>
        <p:nvSpPr>
          <p:cNvPr id="2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89212" y="6517428"/>
            <a:ext cx="8961120" cy="36581"/>
          </a:xfrm>
          <a:custGeom>
            <a:avLst/>
            <a:gdLst>
              <a:gd name="connsiteX0" fmla="*/ 0 w 8961120"/>
              <a:gd name="connsiteY0" fmla="*/ 0 h 36581"/>
              <a:gd name="connsiteX1" fmla="*/ 599706 w 8961120"/>
              <a:gd name="connsiteY1" fmla="*/ 0 h 36581"/>
              <a:gd name="connsiteX2" fmla="*/ 1289023 w 8961120"/>
              <a:gd name="connsiteY2" fmla="*/ 0 h 36581"/>
              <a:gd name="connsiteX3" fmla="*/ 2067951 w 8961120"/>
              <a:gd name="connsiteY3" fmla="*/ 0 h 36581"/>
              <a:gd name="connsiteX4" fmla="*/ 2667656 w 8961120"/>
              <a:gd name="connsiteY4" fmla="*/ 0 h 36581"/>
              <a:gd name="connsiteX5" fmla="*/ 3356973 w 8961120"/>
              <a:gd name="connsiteY5" fmla="*/ 0 h 36581"/>
              <a:gd name="connsiteX6" fmla="*/ 4225513 w 8961120"/>
              <a:gd name="connsiteY6" fmla="*/ 0 h 36581"/>
              <a:gd name="connsiteX7" fmla="*/ 4735607 w 8961120"/>
              <a:gd name="connsiteY7" fmla="*/ 0 h 36581"/>
              <a:gd name="connsiteX8" fmla="*/ 5514535 w 8961120"/>
              <a:gd name="connsiteY8" fmla="*/ 0 h 36581"/>
              <a:gd name="connsiteX9" fmla="*/ 6024630 w 8961120"/>
              <a:gd name="connsiteY9" fmla="*/ 0 h 36581"/>
              <a:gd name="connsiteX10" fmla="*/ 6713947 w 8961120"/>
              <a:gd name="connsiteY10" fmla="*/ 0 h 36581"/>
              <a:gd name="connsiteX11" fmla="*/ 7492875 w 8961120"/>
              <a:gd name="connsiteY11" fmla="*/ 0 h 36581"/>
              <a:gd name="connsiteX12" fmla="*/ 7913358 w 8961120"/>
              <a:gd name="connsiteY12" fmla="*/ 0 h 36581"/>
              <a:gd name="connsiteX13" fmla="*/ 8333842 w 8961120"/>
              <a:gd name="connsiteY13" fmla="*/ 0 h 36581"/>
              <a:gd name="connsiteX14" fmla="*/ 8961120 w 8961120"/>
              <a:gd name="connsiteY14" fmla="*/ 0 h 36581"/>
              <a:gd name="connsiteX15" fmla="*/ 8961120 w 8961120"/>
              <a:gd name="connsiteY15" fmla="*/ 36581 h 36581"/>
              <a:gd name="connsiteX16" fmla="*/ 8182192 w 8961120"/>
              <a:gd name="connsiteY16" fmla="*/ 36581 h 36581"/>
              <a:gd name="connsiteX17" fmla="*/ 7492875 w 8961120"/>
              <a:gd name="connsiteY17" fmla="*/ 36581 h 36581"/>
              <a:gd name="connsiteX18" fmla="*/ 6893169 w 8961120"/>
              <a:gd name="connsiteY18" fmla="*/ 36581 h 36581"/>
              <a:gd name="connsiteX19" fmla="*/ 6114241 w 8961120"/>
              <a:gd name="connsiteY19" fmla="*/ 36581 h 36581"/>
              <a:gd name="connsiteX20" fmla="*/ 5424924 w 8961120"/>
              <a:gd name="connsiteY20" fmla="*/ 36581 h 36581"/>
              <a:gd name="connsiteX21" fmla="*/ 4556385 w 8961120"/>
              <a:gd name="connsiteY21" fmla="*/ 36581 h 36581"/>
              <a:gd name="connsiteX22" fmla="*/ 3687846 w 8961120"/>
              <a:gd name="connsiteY22" fmla="*/ 36581 h 36581"/>
              <a:gd name="connsiteX23" fmla="*/ 2908917 w 8961120"/>
              <a:gd name="connsiteY23" fmla="*/ 36581 h 36581"/>
              <a:gd name="connsiteX24" fmla="*/ 2129989 w 8961120"/>
              <a:gd name="connsiteY24" fmla="*/ 36581 h 36581"/>
              <a:gd name="connsiteX25" fmla="*/ 1351061 w 8961120"/>
              <a:gd name="connsiteY25" fmla="*/ 36581 h 36581"/>
              <a:gd name="connsiteX26" fmla="*/ 840967 w 8961120"/>
              <a:gd name="connsiteY26" fmla="*/ 36581 h 36581"/>
              <a:gd name="connsiteX27" fmla="*/ 0 w 8961120"/>
              <a:gd name="connsiteY27" fmla="*/ 36581 h 36581"/>
              <a:gd name="connsiteX28" fmla="*/ 0 w 8961120"/>
              <a:gd name="connsiteY28" fmla="*/ 0 h 3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961120" h="36581" fill="none" extrusionOk="0">
                <a:moveTo>
                  <a:pt x="0" y="0"/>
                </a:moveTo>
                <a:cubicBezTo>
                  <a:pt x="141480" y="-15333"/>
                  <a:pt x="370118" y="21604"/>
                  <a:pt x="599706" y="0"/>
                </a:cubicBezTo>
                <a:cubicBezTo>
                  <a:pt x="829294" y="-21604"/>
                  <a:pt x="1058535" y="-22495"/>
                  <a:pt x="1289023" y="0"/>
                </a:cubicBezTo>
                <a:cubicBezTo>
                  <a:pt x="1519511" y="22495"/>
                  <a:pt x="1862975" y="-27298"/>
                  <a:pt x="2067951" y="0"/>
                </a:cubicBezTo>
                <a:cubicBezTo>
                  <a:pt x="2272927" y="27298"/>
                  <a:pt x="2486269" y="618"/>
                  <a:pt x="2667656" y="0"/>
                </a:cubicBezTo>
                <a:cubicBezTo>
                  <a:pt x="2849043" y="-618"/>
                  <a:pt x="3130582" y="294"/>
                  <a:pt x="3356973" y="0"/>
                </a:cubicBezTo>
                <a:cubicBezTo>
                  <a:pt x="3583364" y="-294"/>
                  <a:pt x="3860958" y="33263"/>
                  <a:pt x="4225513" y="0"/>
                </a:cubicBezTo>
                <a:cubicBezTo>
                  <a:pt x="4590068" y="-33263"/>
                  <a:pt x="4589519" y="15734"/>
                  <a:pt x="4735607" y="0"/>
                </a:cubicBezTo>
                <a:cubicBezTo>
                  <a:pt x="4881695" y="-15734"/>
                  <a:pt x="5207957" y="-6921"/>
                  <a:pt x="5514535" y="0"/>
                </a:cubicBezTo>
                <a:cubicBezTo>
                  <a:pt x="5821113" y="6921"/>
                  <a:pt x="5851142" y="25056"/>
                  <a:pt x="6024630" y="0"/>
                </a:cubicBezTo>
                <a:cubicBezTo>
                  <a:pt x="6198119" y="-25056"/>
                  <a:pt x="6514519" y="416"/>
                  <a:pt x="6713947" y="0"/>
                </a:cubicBezTo>
                <a:cubicBezTo>
                  <a:pt x="6913375" y="-416"/>
                  <a:pt x="7296443" y="-1148"/>
                  <a:pt x="7492875" y="0"/>
                </a:cubicBezTo>
                <a:cubicBezTo>
                  <a:pt x="7689307" y="1148"/>
                  <a:pt x="7771987" y="-10766"/>
                  <a:pt x="7913358" y="0"/>
                </a:cubicBezTo>
                <a:cubicBezTo>
                  <a:pt x="8054729" y="10766"/>
                  <a:pt x="8199560" y="17209"/>
                  <a:pt x="8333842" y="0"/>
                </a:cubicBezTo>
                <a:cubicBezTo>
                  <a:pt x="8468124" y="-17209"/>
                  <a:pt x="8809906" y="28732"/>
                  <a:pt x="8961120" y="0"/>
                </a:cubicBezTo>
                <a:cubicBezTo>
                  <a:pt x="8962513" y="12079"/>
                  <a:pt x="8962783" y="24162"/>
                  <a:pt x="8961120" y="36581"/>
                </a:cubicBezTo>
                <a:cubicBezTo>
                  <a:pt x="8648097" y="8290"/>
                  <a:pt x="8460001" y="19897"/>
                  <a:pt x="8182192" y="36581"/>
                </a:cubicBezTo>
                <a:cubicBezTo>
                  <a:pt x="7904383" y="53265"/>
                  <a:pt x="7651168" y="50029"/>
                  <a:pt x="7492875" y="36581"/>
                </a:cubicBezTo>
                <a:cubicBezTo>
                  <a:pt x="7334582" y="23133"/>
                  <a:pt x="7161252" y="15799"/>
                  <a:pt x="6893169" y="36581"/>
                </a:cubicBezTo>
                <a:cubicBezTo>
                  <a:pt x="6625086" y="57363"/>
                  <a:pt x="6346059" y="13231"/>
                  <a:pt x="6114241" y="36581"/>
                </a:cubicBezTo>
                <a:cubicBezTo>
                  <a:pt x="5882423" y="59931"/>
                  <a:pt x="5611664" y="59529"/>
                  <a:pt x="5424924" y="36581"/>
                </a:cubicBezTo>
                <a:cubicBezTo>
                  <a:pt x="5238184" y="13633"/>
                  <a:pt x="4904817" y="66793"/>
                  <a:pt x="4556385" y="36581"/>
                </a:cubicBezTo>
                <a:cubicBezTo>
                  <a:pt x="4207953" y="6369"/>
                  <a:pt x="4069347" y="32357"/>
                  <a:pt x="3687846" y="36581"/>
                </a:cubicBezTo>
                <a:cubicBezTo>
                  <a:pt x="3306345" y="40805"/>
                  <a:pt x="3068536" y="25956"/>
                  <a:pt x="2908917" y="36581"/>
                </a:cubicBezTo>
                <a:cubicBezTo>
                  <a:pt x="2749298" y="47206"/>
                  <a:pt x="2482422" y="65256"/>
                  <a:pt x="2129989" y="36581"/>
                </a:cubicBezTo>
                <a:cubicBezTo>
                  <a:pt x="1777556" y="7906"/>
                  <a:pt x="1654480" y="34619"/>
                  <a:pt x="1351061" y="36581"/>
                </a:cubicBezTo>
                <a:cubicBezTo>
                  <a:pt x="1047642" y="38543"/>
                  <a:pt x="1054685" y="22587"/>
                  <a:pt x="840967" y="36581"/>
                </a:cubicBezTo>
                <a:cubicBezTo>
                  <a:pt x="627249" y="50575"/>
                  <a:pt x="351133" y="53222"/>
                  <a:pt x="0" y="36581"/>
                </a:cubicBezTo>
                <a:cubicBezTo>
                  <a:pt x="-1023" y="21151"/>
                  <a:pt x="1430" y="9659"/>
                  <a:pt x="0" y="0"/>
                </a:cubicBezTo>
                <a:close/>
              </a:path>
              <a:path w="8961120" h="36581" stroke="0" extrusionOk="0">
                <a:moveTo>
                  <a:pt x="0" y="0"/>
                </a:moveTo>
                <a:cubicBezTo>
                  <a:pt x="173318" y="24176"/>
                  <a:pt x="330229" y="10910"/>
                  <a:pt x="599706" y="0"/>
                </a:cubicBezTo>
                <a:cubicBezTo>
                  <a:pt x="869183" y="-10910"/>
                  <a:pt x="847424" y="1915"/>
                  <a:pt x="1020189" y="0"/>
                </a:cubicBezTo>
                <a:cubicBezTo>
                  <a:pt x="1192954" y="-1915"/>
                  <a:pt x="1624559" y="-28249"/>
                  <a:pt x="1888728" y="0"/>
                </a:cubicBezTo>
                <a:cubicBezTo>
                  <a:pt x="2152897" y="28249"/>
                  <a:pt x="2347351" y="-14939"/>
                  <a:pt x="2488434" y="0"/>
                </a:cubicBezTo>
                <a:cubicBezTo>
                  <a:pt x="2629517" y="14939"/>
                  <a:pt x="2800841" y="26223"/>
                  <a:pt x="3088140" y="0"/>
                </a:cubicBezTo>
                <a:cubicBezTo>
                  <a:pt x="3375439" y="-26223"/>
                  <a:pt x="3652831" y="14211"/>
                  <a:pt x="3956679" y="0"/>
                </a:cubicBezTo>
                <a:cubicBezTo>
                  <a:pt x="4260527" y="-14211"/>
                  <a:pt x="4242730" y="6792"/>
                  <a:pt x="4466774" y="0"/>
                </a:cubicBezTo>
                <a:cubicBezTo>
                  <a:pt x="4690818" y="-6792"/>
                  <a:pt x="5136125" y="-25519"/>
                  <a:pt x="5335313" y="0"/>
                </a:cubicBezTo>
                <a:cubicBezTo>
                  <a:pt x="5534501" y="25519"/>
                  <a:pt x="5994618" y="-13332"/>
                  <a:pt x="6203852" y="0"/>
                </a:cubicBezTo>
                <a:cubicBezTo>
                  <a:pt x="6413086" y="13332"/>
                  <a:pt x="6641282" y="-3462"/>
                  <a:pt x="6893169" y="0"/>
                </a:cubicBezTo>
                <a:cubicBezTo>
                  <a:pt x="7145056" y="3462"/>
                  <a:pt x="7586314" y="18738"/>
                  <a:pt x="7761709" y="0"/>
                </a:cubicBezTo>
                <a:cubicBezTo>
                  <a:pt x="7937104" y="-18738"/>
                  <a:pt x="8158068" y="-11761"/>
                  <a:pt x="8361414" y="0"/>
                </a:cubicBezTo>
                <a:cubicBezTo>
                  <a:pt x="8564761" y="11761"/>
                  <a:pt x="8732843" y="11431"/>
                  <a:pt x="8961120" y="0"/>
                </a:cubicBezTo>
                <a:cubicBezTo>
                  <a:pt x="8959634" y="10683"/>
                  <a:pt x="8959869" y="21174"/>
                  <a:pt x="8961120" y="36581"/>
                </a:cubicBezTo>
                <a:cubicBezTo>
                  <a:pt x="8688604" y="37596"/>
                  <a:pt x="8580507" y="51336"/>
                  <a:pt x="8271803" y="36581"/>
                </a:cubicBezTo>
                <a:cubicBezTo>
                  <a:pt x="7963099" y="21826"/>
                  <a:pt x="7885912" y="70884"/>
                  <a:pt x="7582486" y="36581"/>
                </a:cubicBezTo>
                <a:cubicBezTo>
                  <a:pt x="7279060" y="2278"/>
                  <a:pt x="7124640" y="58880"/>
                  <a:pt x="6713947" y="36581"/>
                </a:cubicBezTo>
                <a:cubicBezTo>
                  <a:pt x="6303254" y="14282"/>
                  <a:pt x="6305410" y="26810"/>
                  <a:pt x="6024630" y="36581"/>
                </a:cubicBezTo>
                <a:cubicBezTo>
                  <a:pt x="5743850" y="46352"/>
                  <a:pt x="5721586" y="27457"/>
                  <a:pt x="5604147" y="36581"/>
                </a:cubicBezTo>
                <a:cubicBezTo>
                  <a:pt x="5486708" y="45705"/>
                  <a:pt x="5327814" y="44940"/>
                  <a:pt x="5094052" y="36581"/>
                </a:cubicBezTo>
                <a:cubicBezTo>
                  <a:pt x="4860290" y="28222"/>
                  <a:pt x="4435653" y="17224"/>
                  <a:pt x="4225513" y="36581"/>
                </a:cubicBezTo>
                <a:cubicBezTo>
                  <a:pt x="4015373" y="55938"/>
                  <a:pt x="3842740" y="48024"/>
                  <a:pt x="3536196" y="36581"/>
                </a:cubicBezTo>
                <a:cubicBezTo>
                  <a:pt x="3229652" y="25138"/>
                  <a:pt x="3219329" y="26290"/>
                  <a:pt x="3026101" y="36581"/>
                </a:cubicBezTo>
                <a:cubicBezTo>
                  <a:pt x="2832873" y="46872"/>
                  <a:pt x="2489409" y="9205"/>
                  <a:pt x="2336784" y="36581"/>
                </a:cubicBezTo>
                <a:cubicBezTo>
                  <a:pt x="2184159" y="63957"/>
                  <a:pt x="2049920" y="36379"/>
                  <a:pt x="1916301" y="36581"/>
                </a:cubicBezTo>
                <a:cubicBezTo>
                  <a:pt x="1782682" y="36783"/>
                  <a:pt x="1607936" y="36552"/>
                  <a:pt x="1495818" y="36581"/>
                </a:cubicBezTo>
                <a:cubicBezTo>
                  <a:pt x="1383700" y="36610"/>
                  <a:pt x="1097703" y="70330"/>
                  <a:pt x="806501" y="36581"/>
                </a:cubicBezTo>
                <a:cubicBezTo>
                  <a:pt x="515299" y="2832"/>
                  <a:pt x="401710" y="-322"/>
                  <a:pt x="0" y="36581"/>
                </a:cubicBezTo>
                <a:cubicBezTo>
                  <a:pt x="-848" y="20566"/>
                  <a:pt x="-53" y="13813"/>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5CAA0D0C-8F41-691F-6C74-51ABA8B97646}"/>
              </a:ext>
            </a:extLst>
          </p:cNvPr>
          <p:cNvSpPr>
            <a:spLocks noGrp="1"/>
          </p:cNvSpPr>
          <p:nvPr>
            <p:ph idx="13"/>
          </p:nvPr>
        </p:nvSpPr>
        <p:spPr>
          <a:xfrm>
            <a:off x="10254171" y="1104182"/>
            <a:ext cx="12450290" cy="10863072"/>
          </a:xfrm>
        </p:spPr>
        <p:txBody>
          <a:bodyPr vert="horz" lIns="91440" tIns="45720" rIns="91440" bIns="45720" rtlCol="0" anchor="ctr">
            <a:normAutofit/>
          </a:bodyPr>
          <a:lstStyle/>
          <a:p>
            <a:pPr marR="0" algn="l">
              <a:lnSpc>
                <a:spcPct val="90000"/>
              </a:lnSpc>
              <a:spcBef>
                <a:spcPts val="0"/>
              </a:spcBef>
              <a:spcAft>
                <a:spcPts val="600"/>
              </a:spcAft>
            </a:pPr>
            <a:endParaRPr lang="en-US" sz="4800" dirty="0">
              <a:solidFill>
                <a:schemeClr val="tx1"/>
              </a:solidFill>
            </a:endParaRPr>
          </a:p>
          <a:p>
            <a:pPr marR="0" algn="l">
              <a:lnSpc>
                <a:spcPct val="90000"/>
              </a:lnSpc>
              <a:spcBef>
                <a:spcPts val="0"/>
              </a:spcBef>
              <a:spcAft>
                <a:spcPts val="600"/>
              </a:spcAft>
            </a:pPr>
            <a:r>
              <a:rPr lang="en-US" sz="4800" i="0" dirty="0">
                <a:solidFill>
                  <a:schemeClr val="tx1"/>
                </a:solidFill>
              </a:rPr>
              <a:t>The term “family” is </a:t>
            </a:r>
            <a:r>
              <a:rPr lang="en-US" sz="4800" b="1" dirty="0">
                <a:solidFill>
                  <a:schemeClr val="tx1"/>
                </a:solidFill>
              </a:rPr>
              <a:t>inclusive </a:t>
            </a:r>
            <a:r>
              <a:rPr lang="en-US" sz="4800" i="0" dirty="0">
                <a:solidFill>
                  <a:schemeClr val="tx1"/>
                </a:solidFill>
              </a:rPr>
              <a:t>and embraces all caregivers.</a:t>
            </a:r>
          </a:p>
          <a:p>
            <a:pPr marR="0" algn="l">
              <a:lnSpc>
                <a:spcPct val="90000"/>
              </a:lnSpc>
              <a:spcBef>
                <a:spcPts val="0"/>
              </a:spcBef>
              <a:spcAft>
                <a:spcPts val="600"/>
              </a:spcAft>
            </a:pPr>
            <a:endParaRPr lang="en-US" sz="4800" i="0" dirty="0">
              <a:solidFill>
                <a:schemeClr val="tx1"/>
              </a:solidFill>
            </a:endParaRPr>
          </a:p>
          <a:p>
            <a:pPr marR="0" algn="l">
              <a:lnSpc>
                <a:spcPct val="90000"/>
              </a:lnSpc>
              <a:spcBef>
                <a:spcPts val="0"/>
              </a:spcBef>
              <a:spcAft>
                <a:spcPts val="600"/>
              </a:spcAft>
            </a:pPr>
            <a:r>
              <a:rPr lang="en-US" sz="4800" i="0" dirty="0">
                <a:solidFill>
                  <a:schemeClr val="tx1"/>
                </a:solidFill>
              </a:rPr>
              <a:t>This includes but is not limited to:</a:t>
            </a:r>
          </a:p>
          <a:p>
            <a:pPr marL="571500" marR="0" indent="-571500" algn="l">
              <a:lnSpc>
                <a:spcPct val="90000"/>
              </a:lnSpc>
              <a:spcBef>
                <a:spcPts val="0"/>
              </a:spcBef>
              <a:spcAft>
                <a:spcPts val="600"/>
              </a:spcAft>
              <a:buFont typeface="Arial" panose="020B0604020202020204" pitchFamily="34" charset="0"/>
              <a:buChar char="•"/>
            </a:pPr>
            <a:r>
              <a:rPr lang="en-US" sz="4800" i="0" dirty="0">
                <a:solidFill>
                  <a:schemeClr val="tx1"/>
                </a:solidFill>
              </a:rPr>
              <a:t>biological, adoptive, and foster parents; </a:t>
            </a:r>
          </a:p>
          <a:p>
            <a:pPr marL="571500" marR="0" indent="-571500" algn="l">
              <a:lnSpc>
                <a:spcPct val="90000"/>
              </a:lnSpc>
              <a:spcBef>
                <a:spcPts val="0"/>
              </a:spcBef>
              <a:spcAft>
                <a:spcPts val="600"/>
              </a:spcAft>
              <a:buFont typeface="Arial" panose="020B0604020202020204" pitchFamily="34" charset="0"/>
              <a:buChar char="•"/>
            </a:pPr>
            <a:r>
              <a:rPr lang="en-US" sz="4800" i="0" dirty="0">
                <a:solidFill>
                  <a:schemeClr val="tx1"/>
                </a:solidFill>
              </a:rPr>
              <a:t>grandparents; </a:t>
            </a:r>
          </a:p>
          <a:p>
            <a:pPr marL="571500" marR="0" indent="-571500" algn="l">
              <a:lnSpc>
                <a:spcPct val="90000"/>
              </a:lnSpc>
              <a:spcBef>
                <a:spcPts val="0"/>
              </a:spcBef>
              <a:spcAft>
                <a:spcPts val="600"/>
              </a:spcAft>
              <a:buFont typeface="Arial" panose="020B0604020202020204" pitchFamily="34" charset="0"/>
              <a:buChar char="•"/>
            </a:pPr>
            <a:r>
              <a:rPr lang="en-US" sz="4800" i="0" dirty="0">
                <a:solidFill>
                  <a:schemeClr val="tx1"/>
                </a:solidFill>
              </a:rPr>
              <a:t>legal guardians and informal guardians;</a:t>
            </a:r>
          </a:p>
          <a:p>
            <a:pPr marL="571500" marR="0" indent="-571500" algn="l">
              <a:lnSpc>
                <a:spcPct val="90000"/>
              </a:lnSpc>
              <a:spcBef>
                <a:spcPts val="0"/>
              </a:spcBef>
              <a:spcAft>
                <a:spcPts val="600"/>
              </a:spcAft>
              <a:buFont typeface="Arial" panose="020B0604020202020204" pitchFamily="34" charset="0"/>
              <a:buChar char="•"/>
            </a:pPr>
            <a:r>
              <a:rPr lang="en-US" sz="4800" i="0" dirty="0">
                <a:solidFill>
                  <a:schemeClr val="tx1"/>
                </a:solidFill>
              </a:rPr>
              <a:t>aunts and uncles; and</a:t>
            </a:r>
          </a:p>
          <a:p>
            <a:pPr marL="571500" marR="0" indent="-571500" algn="l">
              <a:lnSpc>
                <a:spcPct val="90000"/>
              </a:lnSpc>
              <a:spcBef>
                <a:spcPts val="0"/>
              </a:spcBef>
              <a:spcAft>
                <a:spcPts val="600"/>
              </a:spcAft>
              <a:buFont typeface="Arial" panose="020B0604020202020204" pitchFamily="34" charset="0"/>
              <a:buChar char="•"/>
            </a:pPr>
            <a:r>
              <a:rPr lang="en-US" sz="4800" i="0" dirty="0">
                <a:solidFill>
                  <a:schemeClr val="tx1"/>
                </a:solidFill>
              </a:rPr>
              <a:t>adult siblings.</a:t>
            </a:r>
          </a:p>
          <a:p>
            <a:pPr marL="0" marR="0" indent="-228600" algn="l">
              <a:lnSpc>
                <a:spcPct val="90000"/>
              </a:lnSpc>
              <a:spcBef>
                <a:spcPts val="0"/>
              </a:spcBef>
              <a:spcAft>
                <a:spcPts val="600"/>
              </a:spcAft>
              <a:buFont typeface="Arial" panose="020B0604020202020204" pitchFamily="34" charset="0"/>
              <a:buChar char="•"/>
            </a:pPr>
            <a:endParaRPr lang="en-US" sz="4400" dirty="0">
              <a:solidFill>
                <a:schemeClr val="tx1"/>
              </a:solidFill>
            </a:endParaRPr>
          </a:p>
          <a:p>
            <a:pPr marR="0" algn="l">
              <a:lnSpc>
                <a:spcPct val="90000"/>
              </a:lnSpc>
              <a:spcBef>
                <a:spcPts val="0"/>
              </a:spcBef>
              <a:spcAft>
                <a:spcPts val="600"/>
              </a:spcAft>
            </a:pPr>
            <a:endParaRPr lang="en-US" sz="4400" dirty="0">
              <a:solidFill>
                <a:schemeClr val="tx1"/>
              </a:solidFill>
            </a:endParaRPr>
          </a:p>
        </p:txBody>
      </p:sp>
      <p:sp>
        <p:nvSpPr>
          <p:cNvPr id="3" name="TextBox 2">
            <a:extLst>
              <a:ext uri="{FF2B5EF4-FFF2-40B4-BE49-F238E27FC236}">
                <a16:creationId xmlns:a16="http://schemas.microsoft.com/office/drawing/2014/main" id="{99A24126-0700-EF6B-C13B-651863F3CA5B}"/>
              </a:ext>
            </a:extLst>
          </p:cNvPr>
          <p:cNvSpPr txBox="1"/>
          <p:nvPr/>
        </p:nvSpPr>
        <p:spPr>
          <a:xfrm>
            <a:off x="0" y="13307244"/>
            <a:ext cx="5040055" cy="538609"/>
          </a:xfrm>
          <a:prstGeom prst="rect">
            <a:avLst/>
          </a:prstGeom>
          <a:noFill/>
        </p:spPr>
        <p:txBody>
          <a:bodyPr wrap="square">
            <a:spAutoFit/>
          </a:bodyPr>
          <a:lstStyle/>
          <a:p>
            <a:pPr>
              <a:spcAft>
                <a:spcPts val="600"/>
              </a:spcAft>
            </a:pPr>
            <a:r>
              <a:rPr lang="en-US" sz="1200" b="1" dirty="0">
                <a:solidFill>
                  <a:srgbClr val="FFFFFF"/>
                </a:solidFill>
              </a:rPr>
              <a:t>Global Family Research Project, n.d.; Woolf, n.d.</a:t>
            </a:r>
          </a:p>
          <a:p>
            <a:pPr>
              <a:spcAft>
                <a:spcPts val="600"/>
              </a:spcAft>
            </a:pPr>
            <a:endParaRPr lang="en-US" sz="1200" dirty="0">
              <a:solidFill>
                <a:srgbClr val="FFFFFF"/>
              </a:solidFill>
            </a:endParaRPr>
          </a:p>
        </p:txBody>
      </p:sp>
    </p:spTree>
    <p:extLst>
      <p:ext uri="{BB962C8B-B14F-4D97-AF65-F5344CB8AC3E}">
        <p14:creationId xmlns:p14="http://schemas.microsoft.com/office/powerpoint/2010/main" val="3505146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7A7D274-CEE1-6DF6-86DC-64135490ADD1}"/>
              </a:ext>
            </a:extLst>
          </p:cNvPr>
          <p:cNvSpPr>
            <a:spLocks noGrp="1"/>
          </p:cNvSpPr>
          <p:nvPr>
            <p:ph type="title"/>
          </p:nvPr>
        </p:nvSpPr>
        <p:spPr>
          <a:xfrm>
            <a:off x="1682715" y="1097280"/>
            <a:ext cx="7202657" cy="10863072"/>
          </a:xfrm>
        </p:spPr>
        <p:txBody>
          <a:bodyPr vert="horz" lIns="91440" tIns="45720" rIns="91440" bIns="45720" rtlCol="0" anchor="ctr">
            <a:normAutofit/>
          </a:bodyPr>
          <a:lstStyle/>
          <a:p>
            <a:r>
              <a:rPr lang="en-US" sz="9200" kern="1200" dirty="0">
                <a:solidFill>
                  <a:schemeClr val="tx1"/>
                </a:solidFill>
                <a:latin typeface="+mj-lt"/>
                <a:ea typeface="+mj-ea"/>
                <a:cs typeface="+mj-cs"/>
              </a:rPr>
              <a:t>What is family engagement?</a:t>
            </a:r>
          </a:p>
        </p:txBody>
      </p:sp>
      <p:sp>
        <p:nvSpPr>
          <p:cNvPr id="2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89212" y="6517428"/>
            <a:ext cx="8961120" cy="36581"/>
          </a:xfrm>
          <a:custGeom>
            <a:avLst/>
            <a:gdLst>
              <a:gd name="connsiteX0" fmla="*/ 0 w 8961120"/>
              <a:gd name="connsiteY0" fmla="*/ 0 h 36581"/>
              <a:gd name="connsiteX1" fmla="*/ 599706 w 8961120"/>
              <a:gd name="connsiteY1" fmla="*/ 0 h 36581"/>
              <a:gd name="connsiteX2" fmla="*/ 1289023 w 8961120"/>
              <a:gd name="connsiteY2" fmla="*/ 0 h 36581"/>
              <a:gd name="connsiteX3" fmla="*/ 2067951 w 8961120"/>
              <a:gd name="connsiteY3" fmla="*/ 0 h 36581"/>
              <a:gd name="connsiteX4" fmla="*/ 2667656 w 8961120"/>
              <a:gd name="connsiteY4" fmla="*/ 0 h 36581"/>
              <a:gd name="connsiteX5" fmla="*/ 3356973 w 8961120"/>
              <a:gd name="connsiteY5" fmla="*/ 0 h 36581"/>
              <a:gd name="connsiteX6" fmla="*/ 4225513 w 8961120"/>
              <a:gd name="connsiteY6" fmla="*/ 0 h 36581"/>
              <a:gd name="connsiteX7" fmla="*/ 4735607 w 8961120"/>
              <a:gd name="connsiteY7" fmla="*/ 0 h 36581"/>
              <a:gd name="connsiteX8" fmla="*/ 5514535 w 8961120"/>
              <a:gd name="connsiteY8" fmla="*/ 0 h 36581"/>
              <a:gd name="connsiteX9" fmla="*/ 6024630 w 8961120"/>
              <a:gd name="connsiteY9" fmla="*/ 0 h 36581"/>
              <a:gd name="connsiteX10" fmla="*/ 6713947 w 8961120"/>
              <a:gd name="connsiteY10" fmla="*/ 0 h 36581"/>
              <a:gd name="connsiteX11" fmla="*/ 7492875 w 8961120"/>
              <a:gd name="connsiteY11" fmla="*/ 0 h 36581"/>
              <a:gd name="connsiteX12" fmla="*/ 7913358 w 8961120"/>
              <a:gd name="connsiteY12" fmla="*/ 0 h 36581"/>
              <a:gd name="connsiteX13" fmla="*/ 8333842 w 8961120"/>
              <a:gd name="connsiteY13" fmla="*/ 0 h 36581"/>
              <a:gd name="connsiteX14" fmla="*/ 8961120 w 8961120"/>
              <a:gd name="connsiteY14" fmla="*/ 0 h 36581"/>
              <a:gd name="connsiteX15" fmla="*/ 8961120 w 8961120"/>
              <a:gd name="connsiteY15" fmla="*/ 36581 h 36581"/>
              <a:gd name="connsiteX16" fmla="*/ 8182192 w 8961120"/>
              <a:gd name="connsiteY16" fmla="*/ 36581 h 36581"/>
              <a:gd name="connsiteX17" fmla="*/ 7492875 w 8961120"/>
              <a:gd name="connsiteY17" fmla="*/ 36581 h 36581"/>
              <a:gd name="connsiteX18" fmla="*/ 6893169 w 8961120"/>
              <a:gd name="connsiteY18" fmla="*/ 36581 h 36581"/>
              <a:gd name="connsiteX19" fmla="*/ 6114241 w 8961120"/>
              <a:gd name="connsiteY19" fmla="*/ 36581 h 36581"/>
              <a:gd name="connsiteX20" fmla="*/ 5424924 w 8961120"/>
              <a:gd name="connsiteY20" fmla="*/ 36581 h 36581"/>
              <a:gd name="connsiteX21" fmla="*/ 4556385 w 8961120"/>
              <a:gd name="connsiteY21" fmla="*/ 36581 h 36581"/>
              <a:gd name="connsiteX22" fmla="*/ 3687846 w 8961120"/>
              <a:gd name="connsiteY22" fmla="*/ 36581 h 36581"/>
              <a:gd name="connsiteX23" fmla="*/ 2908917 w 8961120"/>
              <a:gd name="connsiteY23" fmla="*/ 36581 h 36581"/>
              <a:gd name="connsiteX24" fmla="*/ 2129989 w 8961120"/>
              <a:gd name="connsiteY24" fmla="*/ 36581 h 36581"/>
              <a:gd name="connsiteX25" fmla="*/ 1351061 w 8961120"/>
              <a:gd name="connsiteY25" fmla="*/ 36581 h 36581"/>
              <a:gd name="connsiteX26" fmla="*/ 840967 w 8961120"/>
              <a:gd name="connsiteY26" fmla="*/ 36581 h 36581"/>
              <a:gd name="connsiteX27" fmla="*/ 0 w 8961120"/>
              <a:gd name="connsiteY27" fmla="*/ 36581 h 36581"/>
              <a:gd name="connsiteX28" fmla="*/ 0 w 8961120"/>
              <a:gd name="connsiteY28" fmla="*/ 0 h 3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961120" h="36581" fill="none" extrusionOk="0">
                <a:moveTo>
                  <a:pt x="0" y="0"/>
                </a:moveTo>
                <a:cubicBezTo>
                  <a:pt x="141480" y="-15333"/>
                  <a:pt x="370118" y="21604"/>
                  <a:pt x="599706" y="0"/>
                </a:cubicBezTo>
                <a:cubicBezTo>
                  <a:pt x="829294" y="-21604"/>
                  <a:pt x="1058535" y="-22495"/>
                  <a:pt x="1289023" y="0"/>
                </a:cubicBezTo>
                <a:cubicBezTo>
                  <a:pt x="1519511" y="22495"/>
                  <a:pt x="1862975" y="-27298"/>
                  <a:pt x="2067951" y="0"/>
                </a:cubicBezTo>
                <a:cubicBezTo>
                  <a:pt x="2272927" y="27298"/>
                  <a:pt x="2486269" y="618"/>
                  <a:pt x="2667656" y="0"/>
                </a:cubicBezTo>
                <a:cubicBezTo>
                  <a:pt x="2849043" y="-618"/>
                  <a:pt x="3130582" y="294"/>
                  <a:pt x="3356973" y="0"/>
                </a:cubicBezTo>
                <a:cubicBezTo>
                  <a:pt x="3583364" y="-294"/>
                  <a:pt x="3860958" y="33263"/>
                  <a:pt x="4225513" y="0"/>
                </a:cubicBezTo>
                <a:cubicBezTo>
                  <a:pt x="4590068" y="-33263"/>
                  <a:pt x="4589519" y="15734"/>
                  <a:pt x="4735607" y="0"/>
                </a:cubicBezTo>
                <a:cubicBezTo>
                  <a:pt x="4881695" y="-15734"/>
                  <a:pt x="5207957" y="-6921"/>
                  <a:pt x="5514535" y="0"/>
                </a:cubicBezTo>
                <a:cubicBezTo>
                  <a:pt x="5821113" y="6921"/>
                  <a:pt x="5851142" y="25056"/>
                  <a:pt x="6024630" y="0"/>
                </a:cubicBezTo>
                <a:cubicBezTo>
                  <a:pt x="6198119" y="-25056"/>
                  <a:pt x="6514519" y="416"/>
                  <a:pt x="6713947" y="0"/>
                </a:cubicBezTo>
                <a:cubicBezTo>
                  <a:pt x="6913375" y="-416"/>
                  <a:pt x="7296443" y="-1148"/>
                  <a:pt x="7492875" y="0"/>
                </a:cubicBezTo>
                <a:cubicBezTo>
                  <a:pt x="7689307" y="1148"/>
                  <a:pt x="7771987" y="-10766"/>
                  <a:pt x="7913358" y="0"/>
                </a:cubicBezTo>
                <a:cubicBezTo>
                  <a:pt x="8054729" y="10766"/>
                  <a:pt x="8199560" y="17209"/>
                  <a:pt x="8333842" y="0"/>
                </a:cubicBezTo>
                <a:cubicBezTo>
                  <a:pt x="8468124" y="-17209"/>
                  <a:pt x="8809906" y="28732"/>
                  <a:pt x="8961120" y="0"/>
                </a:cubicBezTo>
                <a:cubicBezTo>
                  <a:pt x="8962513" y="12079"/>
                  <a:pt x="8962783" y="24162"/>
                  <a:pt x="8961120" y="36581"/>
                </a:cubicBezTo>
                <a:cubicBezTo>
                  <a:pt x="8648097" y="8290"/>
                  <a:pt x="8460001" y="19897"/>
                  <a:pt x="8182192" y="36581"/>
                </a:cubicBezTo>
                <a:cubicBezTo>
                  <a:pt x="7904383" y="53265"/>
                  <a:pt x="7651168" y="50029"/>
                  <a:pt x="7492875" y="36581"/>
                </a:cubicBezTo>
                <a:cubicBezTo>
                  <a:pt x="7334582" y="23133"/>
                  <a:pt x="7161252" y="15799"/>
                  <a:pt x="6893169" y="36581"/>
                </a:cubicBezTo>
                <a:cubicBezTo>
                  <a:pt x="6625086" y="57363"/>
                  <a:pt x="6346059" y="13231"/>
                  <a:pt x="6114241" y="36581"/>
                </a:cubicBezTo>
                <a:cubicBezTo>
                  <a:pt x="5882423" y="59931"/>
                  <a:pt x="5611664" y="59529"/>
                  <a:pt x="5424924" y="36581"/>
                </a:cubicBezTo>
                <a:cubicBezTo>
                  <a:pt x="5238184" y="13633"/>
                  <a:pt x="4904817" y="66793"/>
                  <a:pt x="4556385" y="36581"/>
                </a:cubicBezTo>
                <a:cubicBezTo>
                  <a:pt x="4207953" y="6369"/>
                  <a:pt x="4069347" y="32357"/>
                  <a:pt x="3687846" y="36581"/>
                </a:cubicBezTo>
                <a:cubicBezTo>
                  <a:pt x="3306345" y="40805"/>
                  <a:pt x="3068536" y="25956"/>
                  <a:pt x="2908917" y="36581"/>
                </a:cubicBezTo>
                <a:cubicBezTo>
                  <a:pt x="2749298" y="47206"/>
                  <a:pt x="2482422" y="65256"/>
                  <a:pt x="2129989" y="36581"/>
                </a:cubicBezTo>
                <a:cubicBezTo>
                  <a:pt x="1777556" y="7906"/>
                  <a:pt x="1654480" y="34619"/>
                  <a:pt x="1351061" y="36581"/>
                </a:cubicBezTo>
                <a:cubicBezTo>
                  <a:pt x="1047642" y="38543"/>
                  <a:pt x="1054685" y="22587"/>
                  <a:pt x="840967" y="36581"/>
                </a:cubicBezTo>
                <a:cubicBezTo>
                  <a:pt x="627249" y="50575"/>
                  <a:pt x="351133" y="53222"/>
                  <a:pt x="0" y="36581"/>
                </a:cubicBezTo>
                <a:cubicBezTo>
                  <a:pt x="-1023" y="21151"/>
                  <a:pt x="1430" y="9659"/>
                  <a:pt x="0" y="0"/>
                </a:cubicBezTo>
                <a:close/>
              </a:path>
              <a:path w="8961120" h="36581" stroke="0" extrusionOk="0">
                <a:moveTo>
                  <a:pt x="0" y="0"/>
                </a:moveTo>
                <a:cubicBezTo>
                  <a:pt x="173318" y="24176"/>
                  <a:pt x="330229" y="10910"/>
                  <a:pt x="599706" y="0"/>
                </a:cubicBezTo>
                <a:cubicBezTo>
                  <a:pt x="869183" y="-10910"/>
                  <a:pt x="847424" y="1915"/>
                  <a:pt x="1020189" y="0"/>
                </a:cubicBezTo>
                <a:cubicBezTo>
                  <a:pt x="1192954" y="-1915"/>
                  <a:pt x="1624559" y="-28249"/>
                  <a:pt x="1888728" y="0"/>
                </a:cubicBezTo>
                <a:cubicBezTo>
                  <a:pt x="2152897" y="28249"/>
                  <a:pt x="2347351" y="-14939"/>
                  <a:pt x="2488434" y="0"/>
                </a:cubicBezTo>
                <a:cubicBezTo>
                  <a:pt x="2629517" y="14939"/>
                  <a:pt x="2800841" y="26223"/>
                  <a:pt x="3088140" y="0"/>
                </a:cubicBezTo>
                <a:cubicBezTo>
                  <a:pt x="3375439" y="-26223"/>
                  <a:pt x="3652831" y="14211"/>
                  <a:pt x="3956679" y="0"/>
                </a:cubicBezTo>
                <a:cubicBezTo>
                  <a:pt x="4260527" y="-14211"/>
                  <a:pt x="4242730" y="6792"/>
                  <a:pt x="4466774" y="0"/>
                </a:cubicBezTo>
                <a:cubicBezTo>
                  <a:pt x="4690818" y="-6792"/>
                  <a:pt x="5136125" y="-25519"/>
                  <a:pt x="5335313" y="0"/>
                </a:cubicBezTo>
                <a:cubicBezTo>
                  <a:pt x="5534501" y="25519"/>
                  <a:pt x="5994618" y="-13332"/>
                  <a:pt x="6203852" y="0"/>
                </a:cubicBezTo>
                <a:cubicBezTo>
                  <a:pt x="6413086" y="13332"/>
                  <a:pt x="6641282" y="-3462"/>
                  <a:pt x="6893169" y="0"/>
                </a:cubicBezTo>
                <a:cubicBezTo>
                  <a:pt x="7145056" y="3462"/>
                  <a:pt x="7586314" y="18738"/>
                  <a:pt x="7761709" y="0"/>
                </a:cubicBezTo>
                <a:cubicBezTo>
                  <a:pt x="7937104" y="-18738"/>
                  <a:pt x="8158068" y="-11761"/>
                  <a:pt x="8361414" y="0"/>
                </a:cubicBezTo>
                <a:cubicBezTo>
                  <a:pt x="8564761" y="11761"/>
                  <a:pt x="8732843" y="11431"/>
                  <a:pt x="8961120" y="0"/>
                </a:cubicBezTo>
                <a:cubicBezTo>
                  <a:pt x="8959634" y="10683"/>
                  <a:pt x="8959869" y="21174"/>
                  <a:pt x="8961120" y="36581"/>
                </a:cubicBezTo>
                <a:cubicBezTo>
                  <a:pt x="8688604" y="37596"/>
                  <a:pt x="8580507" y="51336"/>
                  <a:pt x="8271803" y="36581"/>
                </a:cubicBezTo>
                <a:cubicBezTo>
                  <a:pt x="7963099" y="21826"/>
                  <a:pt x="7885912" y="70884"/>
                  <a:pt x="7582486" y="36581"/>
                </a:cubicBezTo>
                <a:cubicBezTo>
                  <a:pt x="7279060" y="2278"/>
                  <a:pt x="7124640" y="58880"/>
                  <a:pt x="6713947" y="36581"/>
                </a:cubicBezTo>
                <a:cubicBezTo>
                  <a:pt x="6303254" y="14282"/>
                  <a:pt x="6305410" y="26810"/>
                  <a:pt x="6024630" y="36581"/>
                </a:cubicBezTo>
                <a:cubicBezTo>
                  <a:pt x="5743850" y="46352"/>
                  <a:pt x="5721586" y="27457"/>
                  <a:pt x="5604147" y="36581"/>
                </a:cubicBezTo>
                <a:cubicBezTo>
                  <a:pt x="5486708" y="45705"/>
                  <a:pt x="5327814" y="44940"/>
                  <a:pt x="5094052" y="36581"/>
                </a:cubicBezTo>
                <a:cubicBezTo>
                  <a:pt x="4860290" y="28222"/>
                  <a:pt x="4435653" y="17224"/>
                  <a:pt x="4225513" y="36581"/>
                </a:cubicBezTo>
                <a:cubicBezTo>
                  <a:pt x="4015373" y="55938"/>
                  <a:pt x="3842740" y="48024"/>
                  <a:pt x="3536196" y="36581"/>
                </a:cubicBezTo>
                <a:cubicBezTo>
                  <a:pt x="3229652" y="25138"/>
                  <a:pt x="3219329" y="26290"/>
                  <a:pt x="3026101" y="36581"/>
                </a:cubicBezTo>
                <a:cubicBezTo>
                  <a:pt x="2832873" y="46872"/>
                  <a:pt x="2489409" y="9205"/>
                  <a:pt x="2336784" y="36581"/>
                </a:cubicBezTo>
                <a:cubicBezTo>
                  <a:pt x="2184159" y="63957"/>
                  <a:pt x="2049920" y="36379"/>
                  <a:pt x="1916301" y="36581"/>
                </a:cubicBezTo>
                <a:cubicBezTo>
                  <a:pt x="1782682" y="36783"/>
                  <a:pt x="1607936" y="36552"/>
                  <a:pt x="1495818" y="36581"/>
                </a:cubicBezTo>
                <a:cubicBezTo>
                  <a:pt x="1383700" y="36610"/>
                  <a:pt x="1097703" y="70330"/>
                  <a:pt x="806501" y="36581"/>
                </a:cubicBezTo>
                <a:cubicBezTo>
                  <a:pt x="515299" y="2832"/>
                  <a:pt x="401710" y="-322"/>
                  <a:pt x="0" y="36581"/>
                </a:cubicBezTo>
                <a:cubicBezTo>
                  <a:pt x="-848" y="20566"/>
                  <a:pt x="-53" y="13813"/>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5CAA0D0C-8F41-691F-6C74-51ABA8B97646}"/>
              </a:ext>
            </a:extLst>
          </p:cNvPr>
          <p:cNvSpPr>
            <a:spLocks noGrp="1"/>
          </p:cNvSpPr>
          <p:nvPr>
            <p:ph idx="13"/>
          </p:nvPr>
        </p:nvSpPr>
        <p:spPr>
          <a:xfrm>
            <a:off x="10254171" y="1104182"/>
            <a:ext cx="12450290" cy="10863072"/>
          </a:xfrm>
        </p:spPr>
        <p:txBody>
          <a:bodyPr vert="horz" lIns="91440" tIns="45720" rIns="91440" bIns="45720" rtlCol="0" anchor="ctr">
            <a:normAutofit/>
          </a:bodyPr>
          <a:lstStyle/>
          <a:p>
            <a:pPr marR="0" algn="l">
              <a:lnSpc>
                <a:spcPct val="90000"/>
              </a:lnSpc>
              <a:spcBef>
                <a:spcPts val="0"/>
              </a:spcBef>
              <a:spcAft>
                <a:spcPts val="600"/>
              </a:spcAft>
            </a:pPr>
            <a:r>
              <a:rPr lang="en-US" sz="4800" i="0" dirty="0">
                <a:solidFill>
                  <a:schemeClr val="tx1"/>
                </a:solidFill>
              </a:rPr>
              <a:t>Family engagement is </a:t>
            </a:r>
            <a:r>
              <a:rPr lang="en-US" sz="4800" b="1" dirty="0">
                <a:solidFill>
                  <a:schemeClr val="tx1"/>
                </a:solidFill>
              </a:rPr>
              <a:t>holistic</a:t>
            </a:r>
            <a:r>
              <a:rPr lang="en-US" sz="4800" i="0" dirty="0">
                <a:solidFill>
                  <a:schemeClr val="tx1"/>
                </a:solidFill>
              </a:rPr>
              <a:t>.</a:t>
            </a:r>
          </a:p>
          <a:p>
            <a:pPr marR="0" algn="l">
              <a:lnSpc>
                <a:spcPct val="90000"/>
              </a:lnSpc>
              <a:spcBef>
                <a:spcPts val="0"/>
              </a:spcBef>
              <a:spcAft>
                <a:spcPts val="600"/>
              </a:spcAft>
            </a:pPr>
            <a:endParaRPr lang="en-US" sz="4800" i="0" dirty="0">
              <a:solidFill>
                <a:schemeClr val="tx1"/>
              </a:solidFill>
            </a:endParaRPr>
          </a:p>
          <a:p>
            <a:pPr algn="l">
              <a:lnSpc>
                <a:spcPct val="90000"/>
              </a:lnSpc>
              <a:spcBef>
                <a:spcPts val="0"/>
              </a:spcBef>
              <a:spcAft>
                <a:spcPts val="600"/>
              </a:spcAft>
            </a:pPr>
            <a:r>
              <a:rPr lang="en-US" sz="4800" i="0" dirty="0">
                <a:solidFill>
                  <a:schemeClr val="tx1"/>
                </a:solidFill>
              </a:rPr>
              <a:t>This includes the whole child or youth: their social, emotional, cognitive, academic, physical, and mental health.</a:t>
            </a:r>
            <a:endParaRPr lang="en-US" sz="4400" dirty="0">
              <a:solidFill>
                <a:schemeClr val="tx1"/>
              </a:solidFill>
            </a:endParaRPr>
          </a:p>
        </p:txBody>
      </p:sp>
      <p:sp>
        <p:nvSpPr>
          <p:cNvPr id="3" name="TextBox 2">
            <a:extLst>
              <a:ext uri="{FF2B5EF4-FFF2-40B4-BE49-F238E27FC236}">
                <a16:creationId xmlns:a16="http://schemas.microsoft.com/office/drawing/2014/main" id="{0FB8BB4D-B2A1-0223-4233-48DC80B96449}"/>
              </a:ext>
            </a:extLst>
          </p:cNvPr>
          <p:cNvSpPr txBox="1"/>
          <p:nvPr/>
        </p:nvSpPr>
        <p:spPr>
          <a:xfrm>
            <a:off x="0" y="13307244"/>
            <a:ext cx="5040055" cy="538609"/>
          </a:xfrm>
          <a:prstGeom prst="rect">
            <a:avLst/>
          </a:prstGeom>
          <a:noFill/>
        </p:spPr>
        <p:txBody>
          <a:bodyPr wrap="square">
            <a:spAutoFit/>
          </a:bodyPr>
          <a:lstStyle/>
          <a:p>
            <a:pPr>
              <a:spcAft>
                <a:spcPts val="600"/>
              </a:spcAft>
            </a:pPr>
            <a:r>
              <a:rPr lang="en-US" sz="1200" b="1" dirty="0">
                <a:solidFill>
                  <a:srgbClr val="FFFFFF"/>
                </a:solidFill>
              </a:rPr>
              <a:t>Learning Policy Institute, n.d.</a:t>
            </a:r>
          </a:p>
          <a:p>
            <a:pPr>
              <a:spcAft>
                <a:spcPts val="600"/>
              </a:spcAft>
            </a:pPr>
            <a:endParaRPr lang="en-US" sz="1200" dirty="0">
              <a:solidFill>
                <a:srgbClr val="FFFFFF"/>
              </a:solidFill>
            </a:endParaRPr>
          </a:p>
        </p:txBody>
      </p:sp>
    </p:spTree>
    <p:extLst>
      <p:ext uri="{BB962C8B-B14F-4D97-AF65-F5344CB8AC3E}">
        <p14:creationId xmlns:p14="http://schemas.microsoft.com/office/powerpoint/2010/main" val="1142964021"/>
      </p:ext>
    </p:extLst>
  </p:cSld>
  <p:clrMapOvr>
    <a:masterClrMapping/>
  </p:clrMapOvr>
</p:sld>
</file>

<file path=ppt/theme/theme1.xml><?xml version="1.0" encoding="utf-8"?>
<a:theme xmlns:a="http://schemas.openxmlformats.org/drawingml/2006/main" name="JPRC Title and Closing Slides">
  <a:themeElements>
    <a:clrScheme name="JPRC">
      <a:dk1>
        <a:srgbClr val="003D48"/>
      </a:dk1>
      <a:lt1>
        <a:srgbClr val="188696"/>
      </a:lt1>
      <a:dk2>
        <a:srgbClr val="10485B"/>
      </a:dk2>
      <a:lt2>
        <a:srgbClr val="95C9C4"/>
      </a:lt2>
      <a:accent1>
        <a:srgbClr val="0D7886"/>
      </a:accent1>
      <a:accent2>
        <a:srgbClr val="A75F48"/>
      </a:accent2>
      <a:accent3>
        <a:srgbClr val="95C9C4"/>
      </a:accent3>
      <a:accent4>
        <a:srgbClr val="02667E"/>
      </a:accent4>
      <a:accent5>
        <a:srgbClr val="95C9C4"/>
      </a:accent5>
      <a:accent6>
        <a:srgbClr val="10485B"/>
      </a:accent6>
      <a:hlink>
        <a:srgbClr val="0D7886"/>
      </a:hlink>
      <a:folHlink>
        <a:srgbClr val="A75F48"/>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JPRC Interior Slides">
  <a:themeElements>
    <a:clrScheme name="JPRC">
      <a:dk1>
        <a:srgbClr val="003D48"/>
      </a:dk1>
      <a:lt1>
        <a:srgbClr val="188696"/>
      </a:lt1>
      <a:dk2>
        <a:srgbClr val="10485B"/>
      </a:dk2>
      <a:lt2>
        <a:srgbClr val="95C9C4"/>
      </a:lt2>
      <a:accent1>
        <a:srgbClr val="0D7886"/>
      </a:accent1>
      <a:accent2>
        <a:srgbClr val="A75F48"/>
      </a:accent2>
      <a:accent3>
        <a:srgbClr val="95C9C4"/>
      </a:accent3>
      <a:accent4>
        <a:srgbClr val="02667E"/>
      </a:accent4>
      <a:accent5>
        <a:srgbClr val="95C9C4"/>
      </a:accent5>
      <a:accent6>
        <a:srgbClr val="10485B"/>
      </a:accent6>
      <a:hlink>
        <a:srgbClr val="0D7886"/>
      </a:hlink>
      <a:folHlink>
        <a:srgbClr val="A75F48"/>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14341</TotalTime>
  <Words>5466</Words>
  <Application>Microsoft Office PowerPoint</Application>
  <PresentationFormat>Custom</PresentationFormat>
  <Paragraphs>528</Paragraphs>
  <Slides>28</Slides>
  <Notes>28</Notes>
  <HiddenSlides>2</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28</vt:i4>
      </vt:variant>
    </vt:vector>
  </HeadingPairs>
  <TitlesOfParts>
    <vt:vector size="39" baseType="lpstr">
      <vt:lpstr>-apple-system</vt:lpstr>
      <vt:lpstr>Arial</vt:lpstr>
      <vt:lpstr>Calibri</vt:lpstr>
      <vt:lpstr>Franklin Gothic Medium</vt:lpstr>
      <vt:lpstr>Noto Sans</vt:lpstr>
      <vt:lpstr>Proxima Nova</vt:lpstr>
      <vt:lpstr>Times New Roman</vt:lpstr>
      <vt:lpstr>Trebuchet MS</vt:lpstr>
      <vt:lpstr>Wingdings</vt:lpstr>
      <vt:lpstr>JPRC Title and Closing Slides</vt:lpstr>
      <vt:lpstr>JPRC Interior Slides</vt:lpstr>
      <vt:lpstr>Family Engagement:  What, Why, and How</vt:lpstr>
      <vt:lpstr> Acknowledgement/Disclaimer</vt:lpstr>
      <vt:lpstr>PowerPoint Presentation</vt:lpstr>
      <vt:lpstr>Terry Baker, M.Ed., LMFT-S</vt:lpstr>
      <vt:lpstr>What was family engagement like in your K-12 experience?  How does that impact your approach today?</vt:lpstr>
      <vt:lpstr>Our Goals:</vt:lpstr>
      <vt:lpstr>What is family engagement?</vt:lpstr>
      <vt:lpstr>What is family engagement?</vt:lpstr>
      <vt:lpstr>What is family engagement?</vt:lpstr>
      <vt:lpstr>What is family engagement?</vt:lpstr>
      <vt:lpstr>What is family engagement?</vt:lpstr>
      <vt:lpstr>What are the benefits of family engagement?</vt:lpstr>
      <vt:lpstr>What are the benefits of family engagement?</vt:lpstr>
      <vt:lpstr>Family Engagement in Your Context</vt:lpstr>
      <vt:lpstr>Promoting Family Engagement with Continuous Improvement</vt:lpstr>
      <vt:lpstr>Continuous Improvement:  Plan-Do-Study-Act Cycle</vt:lpstr>
      <vt:lpstr>Phase 1: Plan  Gather a diverse team.</vt:lpstr>
      <vt:lpstr>Phase 1: Plan  Develop your purpose and goals. </vt:lpstr>
      <vt:lpstr>Phase 1: Plan  Identify barriers and facilitators.</vt:lpstr>
      <vt:lpstr>Phase 1: Plan  Identify barriers and facilitators.</vt:lpstr>
      <vt:lpstr>PowerPoint Presentation</vt:lpstr>
      <vt:lpstr>PowerPoint Presentation</vt:lpstr>
      <vt:lpstr>Phase 1: Plan  Choose a barrier and practice to address it.</vt:lpstr>
      <vt:lpstr>Phase 1: Plan  Choose a barrier and practice to address it.</vt:lpstr>
      <vt:lpstr>Phase 1: Plan  Choose a barrier and practice to address it.</vt:lpstr>
      <vt:lpstr>Phase 1: Plan  Choose a barrier and practice to address it.</vt:lpstr>
      <vt:lpstr>Family Engagement: What, Why, and How</vt:lpstr>
      <vt:lpstr>Thank You!  Dr. Theresa Pfister tpfiste@wested.org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Ellen Earle</dc:creator>
  <cp:lastModifiedBy>Ricardo Goodridge</cp:lastModifiedBy>
  <cp:revision>907</cp:revision>
  <dcterms:created xsi:type="dcterms:W3CDTF">2023-07-31T17:47:50Z</dcterms:created>
  <dcterms:modified xsi:type="dcterms:W3CDTF">2024-11-15T22:09:31Z</dcterms:modified>
</cp:coreProperties>
</file>